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7" r:id="rId5"/>
    <p:sldMasterId id="2147483666" r:id="rId6"/>
    <p:sldMasterId id="2147483675" r:id="rId7"/>
    <p:sldMasterId id="2147483755" r:id="rId8"/>
    <p:sldMasterId id="2147483833" r:id="rId9"/>
    <p:sldMasterId id="2147483850" r:id="rId10"/>
    <p:sldMasterId id="2147483877" r:id="rId11"/>
    <p:sldMasterId id="2147483887" r:id="rId12"/>
    <p:sldMasterId id="2147483899" r:id="rId13"/>
    <p:sldMasterId id="2147483907" r:id="rId14"/>
    <p:sldMasterId id="2147483913" r:id="rId15"/>
    <p:sldMasterId id="2147483924" r:id="rId16"/>
    <p:sldMasterId id="2147483945" r:id="rId17"/>
    <p:sldMasterId id="2147483980" r:id="rId18"/>
  </p:sldMasterIdLst>
  <p:notesMasterIdLst>
    <p:notesMasterId r:id="rId90"/>
  </p:notesMasterIdLst>
  <p:sldIdLst>
    <p:sldId id="4374" r:id="rId19"/>
    <p:sldId id="4365" r:id="rId20"/>
    <p:sldId id="4369" r:id="rId21"/>
    <p:sldId id="4366" r:id="rId22"/>
    <p:sldId id="401" r:id="rId23"/>
    <p:sldId id="4370" r:id="rId24"/>
    <p:sldId id="284" r:id="rId25"/>
    <p:sldId id="10476" r:id="rId26"/>
    <p:sldId id="10479" r:id="rId27"/>
    <p:sldId id="10470" r:id="rId28"/>
    <p:sldId id="10478" r:id="rId29"/>
    <p:sldId id="10473" r:id="rId30"/>
    <p:sldId id="285" r:id="rId31"/>
    <p:sldId id="10466" r:id="rId32"/>
    <p:sldId id="10475" r:id="rId33"/>
    <p:sldId id="10467" r:id="rId34"/>
    <p:sldId id="10433" r:id="rId35"/>
    <p:sldId id="2147375552" r:id="rId36"/>
    <p:sldId id="2141411863" r:id="rId37"/>
    <p:sldId id="256" r:id="rId38"/>
    <p:sldId id="257" r:id="rId39"/>
    <p:sldId id="258" r:id="rId40"/>
    <p:sldId id="259" r:id="rId41"/>
    <p:sldId id="260" r:id="rId42"/>
    <p:sldId id="261" r:id="rId43"/>
    <p:sldId id="262" r:id="rId44"/>
    <p:sldId id="2141411864" r:id="rId45"/>
    <p:sldId id="402" r:id="rId46"/>
    <p:sldId id="396" r:id="rId47"/>
    <p:sldId id="405" r:id="rId48"/>
    <p:sldId id="410" r:id="rId49"/>
    <p:sldId id="407" r:id="rId50"/>
    <p:sldId id="394" r:id="rId51"/>
    <p:sldId id="409" r:id="rId52"/>
    <p:sldId id="2141411854" r:id="rId53"/>
    <p:sldId id="2141411866" r:id="rId54"/>
    <p:sldId id="2141411867" r:id="rId55"/>
    <p:sldId id="10471" r:id="rId56"/>
    <p:sldId id="2141411821" r:id="rId57"/>
    <p:sldId id="2147375556" r:id="rId58"/>
    <p:sldId id="810" r:id="rId59"/>
    <p:sldId id="845" r:id="rId60"/>
    <p:sldId id="849" r:id="rId61"/>
    <p:sldId id="848" r:id="rId62"/>
    <p:sldId id="850" r:id="rId63"/>
    <p:sldId id="778" r:id="rId64"/>
    <p:sldId id="846" r:id="rId65"/>
    <p:sldId id="679" r:id="rId66"/>
    <p:sldId id="1630" r:id="rId67"/>
    <p:sldId id="279" r:id="rId68"/>
    <p:sldId id="1637" r:id="rId69"/>
    <p:sldId id="1455" r:id="rId70"/>
    <p:sldId id="1456" r:id="rId71"/>
    <p:sldId id="1458" r:id="rId72"/>
    <p:sldId id="1470" r:id="rId73"/>
    <p:sldId id="1480" r:id="rId74"/>
    <p:sldId id="1548" r:id="rId75"/>
    <p:sldId id="1628" r:id="rId76"/>
    <p:sldId id="1546" r:id="rId77"/>
    <p:sldId id="1625" r:id="rId78"/>
    <p:sldId id="1627" r:id="rId79"/>
    <p:sldId id="1636" r:id="rId80"/>
    <p:sldId id="1638" r:id="rId81"/>
    <p:sldId id="2147375553" r:id="rId82"/>
    <p:sldId id="10472" r:id="rId83"/>
    <p:sldId id="2147375554" r:id="rId84"/>
    <p:sldId id="2147375549" r:id="rId85"/>
    <p:sldId id="2147375551" r:id="rId86"/>
    <p:sldId id="2147375555" r:id="rId87"/>
    <p:sldId id="2141411849" r:id="rId88"/>
    <p:sldId id="4379"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297275-C49E-4EE5-944B-FBA57C36508B}">
          <p14:sldIdLst>
            <p14:sldId id="4374"/>
            <p14:sldId id="4365"/>
            <p14:sldId id="4369"/>
            <p14:sldId id="4366"/>
            <p14:sldId id="401"/>
            <p14:sldId id="4370"/>
            <p14:sldId id="284"/>
            <p14:sldId id="10476"/>
            <p14:sldId id="10479"/>
            <p14:sldId id="10470"/>
            <p14:sldId id="10478"/>
            <p14:sldId id="10473"/>
            <p14:sldId id="285"/>
            <p14:sldId id="10466"/>
            <p14:sldId id="10475"/>
            <p14:sldId id="10467"/>
            <p14:sldId id="10433"/>
            <p14:sldId id="2147375552"/>
            <p14:sldId id="2141411863"/>
            <p14:sldId id="256"/>
            <p14:sldId id="257"/>
            <p14:sldId id="258"/>
            <p14:sldId id="259"/>
            <p14:sldId id="260"/>
            <p14:sldId id="261"/>
            <p14:sldId id="262"/>
            <p14:sldId id="2141411864"/>
            <p14:sldId id="402"/>
            <p14:sldId id="396"/>
            <p14:sldId id="405"/>
            <p14:sldId id="410"/>
            <p14:sldId id="407"/>
            <p14:sldId id="394"/>
            <p14:sldId id="409"/>
            <p14:sldId id="2141411854"/>
            <p14:sldId id="2141411866"/>
            <p14:sldId id="2141411867"/>
            <p14:sldId id="10471"/>
            <p14:sldId id="2141411821"/>
            <p14:sldId id="2147375556"/>
            <p14:sldId id="810"/>
            <p14:sldId id="845"/>
            <p14:sldId id="849"/>
            <p14:sldId id="848"/>
            <p14:sldId id="850"/>
            <p14:sldId id="778"/>
            <p14:sldId id="846"/>
            <p14:sldId id="679"/>
            <p14:sldId id="1630"/>
            <p14:sldId id="279"/>
            <p14:sldId id="1637"/>
            <p14:sldId id="1455"/>
            <p14:sldId id="1456"/>
            <p14:sldId id="1458"/>
            <p14:sldId id="1470"/>
            <p14:sldId id="1480"/>
            <p14:sldId id="1548"/>
            <p14:sldId id="1628"/>
            <p14:sldId id="1546"/>
            <p14:sldId id="1625"/>
            <p14:sldId id="1627"/>
            <p14:sldId id="1636"/>
            <p14:sldId id="1638"/>
            <p14:sldId id="2147375553"/>
            <p14:sldId id="10472"/>
            <p14:sldId id="2147375554"/>
            <p14:sldId id="2147375549"/>
            <p14:sldId id="2147375551"/>
            <p14:sldId id="2147375555"/>
            <p14:sldId id="2141411849"/>
            <p14:sldId id="437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0DB81B-08F2-1212-5631-F9AF1F298AA7}" name="Stolp, Haley (CDC/DDNID/NCCDPHP/DHDSP) (CTR)" initials="SH((" userId="S::vul4@cdc.gov::214a7995-4fe3-4a81-9406-0ebf1ff04cde" providerId="AD"/>
  <p188:author id="{EAD65AF0-EB07-9DB2-8EAB-754CD47153F4}" name="Rita Lewis" initials="RL" userId="S::RLewis@nachc.com::e79bf4d5-5cb1-4a2b-86a7-9cd1c38357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90" autoAdjust="0"/>
  </p:normalViewPr>
  <p:slideViewPr>
    <p:cSldViewPr snapToGrid="0">
      <p:cViewPr varScale="1">
        <p:scale>
          <a:sx n="68" d="100"/>
          <a:sy n="68" d="100"/>
        </p:scale>
        <p:origin x="1234" y="6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4.xml"/><Relationship Id="rId71" Type="http://schemas.openxmlformats.org/officeDocument/2006/relationships/slide" Target="slides/slide53.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1.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ta Lewis" userId="e79bf4d5-5cb1-4a2b-86a7-9cd1c383579c" providerId="ADAL" clId="{357FA1DB-6BBC-4E9B-93A8-A443A827C4D8}"/>
    <pc:docChg chg="modSld">
      <pc:chgData name="Rita Lewis" userId="e79bf4d5-5cb1-4a2b-86a7-9cd1c383579c" providerId="ADAL" clId="{357FA1DB-6BBC-4E9B-93A8-A443A827C4D8}" dt="2022-12-12T06:30:35.009" v="9" actId="20577"/>
      <pc:docMkLst>
        <pc:docMk/>
      </pc:docMkLst>
      <pc:sldChg chg="mod modShow">
        <pc:chgData name="Rita Lewis" userId="e79bf4d5-5cb1-4a2b-86a7-9cd1c383579c" providerId="ADAL" clId="{357FA1DB-6BBC-4E9B-93A8-A443A827C4D8}" dt="2022-12-12T05:40:25.652" v="1" actId="729"/>
        <pc:sldMkLst>
          <pc:docMk/>
          <pc:sldMk cId="0" sldId="256"/>
        </pc:sldMkLst>
      </pc:sldChg>
      <pc:sldChg chg="mod modShow">
        <pc:chgData name="Rita Lewis" userId="e79bf4d5-5cb1-4a2b-86a7-9cd1c383579c" providerId="ADAL" clId="{357FA1DB-6BBC-4E9B-93A8-A443A827C4D8}" dt="2022-12-12T05:40:25.652" v="1" actId="729"/>
        <pc:sldMkLst>
          <pc:docMk/>
          <pc:sldMk cId="0" sldId="257"/>
        </pc:sldMkLst>
      </pc:sldChg>
      <pc:sldChg chg="mod modShow">
        <pc:chgData name="Rita Lewis" userId="e79bf4d5-5cb1-4a2b-86a7-9cd1c383579c" providerId="ADAL" clId="{357FA1DB-6BBC-4E9B-93A8-A443A827C4D8}" dt="2022-12-12T05:40:25.652" v="1" actId="729"/>
        <pc:sldMkLst>
          <pc:docMk/>
          <pc:sldMk cId="0" sldId="258"/>
        </pc:sldMkLst>
      </pc:sldChg>
      <pc:sldChg chg="mod modShow">
        <pc:chgData name="Rita Lewis" userId="e79bf4d5-5cb1-4a2b-86a7-9cd1c383579c" providerId="ADAL" clId="{357FA1DB-6BBC-4E9B-93A8-A443A827C4D8}" dt="2022-12-12T05:40:25.652" v="1" actId="729"/>
        <pc:sldMkLst>
          <pc:docMk/>
          <pc:sldMk cId="0" sldId="259"/>
        </pc:sldMkLst>
      </pc:sldChg>
      <pc:sldChg chg="mod modShow">
        <pc:chgData name="Rita Lewis" userId="e79bf4d5-5cb1-4a2b-86a7-9cd1c383579c" providerId="ADAL" clId="{357FA1DB-6BBC-4E9B-93A8-A443A827C4D8}" dt="2022-12-12T05:40:25.652" v="1" actId="729"/>
        <pc:sldMkLst>
          <pc:docMk/>
          <pc:sldMk cId="0" sldId="260"/>
        </pc:sldMkLst>
      </pc:sldChg>
      <pc:sldChg chg="mod modShow">
        <pc:chgData name="Rita Lewis" userId="e79bf4d5-5cb1-4a2b-86a7-9cd1c383579c" providerId="ADAL" clId="{357FA1DB-6BBC-4E9B-93A8-A443A827C4D8}" dt="2022-12-12T05:40:25.652" v="1" actId="729"/>
        <pc:sldMkLst>
          <pc:docMk/>
          <pc:sldMk cId="0" sldId="261"/>
        </pc:sldMkLst>
      </pc:sldChg>
      <pc:sldChg chg="mod modShow">
        <pc:chgData name="Rita Lewis" userId="e79bf4d5-5cb1-4a2b-86a7-9cd1c383579c" providerId="ADAL" clId="{357FA1DB-6BBC-4E9B-93A8-A443A827C4D8}" dt="2022-12-12T05:40:25.652" v="1" actId="729"/>
        <pc:sldMkLst>
          <pc:docMk/>
          <pc:sldMk cId="0" sldId="262"/>
        </pc:sldMkLst>
      </pc:sldChg>
      <pc:sldChg chg="mod modShow">
        <pc:chgData name="Rita Lewis" userId="e79bf4d5-5cb1-4a2b-86a7-9cd1c383579c" providerId="ADAL" clId="{357FA1DB-6BBC-4E9B-93A8-A443A827C4D8}" dt="2022-12-12T05:40:25.652" v="1" actId="729"/>
        <pc:sldMkLst>
          <pc:docMk/>
          <pc:sldMk cId="1843592885" sldId="279"/>
        </pc:sldMkLst>
      </pc:sldChg>
      <pc:sldChg chg="mod modShow">
        <pc:chgData name="Rita Lewis" userId="e79bf4d5-5cb1-4a2b-86a7-9cd1c383579c" providerId="ADAL" clId="{357FA1DB-6BBC-4E9B-93A8-A443A827C4D8}" dt="2022-12-12T05:40:25.652" v="1" actId="729"/>
        <pc:sldMkLst>
          <pc:docMk/>
          <pc:sldMk cId="355061487" sldId="284"/>
        </pc:sldMkLst>
      </pc:sldChg>
      <pc:sldChg chg="mod modShow">
        <pc:chgData name="Rita Lewis" userId="e79bf4d5-5cb1-4a2b-86a7-9cd1c383579c" providerId="ADAL" clId="{357FA1DB-6BBC-4E9B-93A8-A443A827C4D8}" dt="2022-12-12T05:40:25.652" v="1" actId="729"/>
        <pc:sldMkLst>
          <pc:docMk/>
          <pc:sldMk cId="3167791732" sldId="285"/>
        </pc:sldMkLst>
      </pc:sldChg>
      <pc:sldChg chg="mod modShow">
        <pc:chgData name="Rita Lewis" userId="e79bf4d5-5cb1-4a2b-86a7-9cd1c383579c" providerId="ADAL" clId="{357FA1DB-6BBC-4E9B-93A8-A443A827C4D8}" dt="2022-12-12T05:40:25.652" v="1" actId="729"/>
        <pc:sldMkLst>
          <pc:docMk/>
          <pc:sldMk cId="1974942735" sldId="394"/>
        </pc:sldMkLst>
      </pc:sldChg>
      <pc:sldChg chg="mod modShow">
        <pc:chgData name="Rita Lewis" userId="e79bf4d5-5cb1-4a2b-86a7-9cd1c383579c" providerId="ADAL" clId="{357FA1DB-6BBC-4E9B-93A8-A443A827C4D8}" dt="2022-12-12T05:40:25.652" v="1" actId="729"/>
        <pc:sldMkLst>
          <pc:docMk/>
          <pc:sldMk cId="4093317005" sldId="396"/>
        </pc:sldMkLst>
      </pc:sldChg>
      <pc:sldChg chg="mod modShow">
        <pc:chgData name="Rita Lewis" userId="e79bf4d5-5cb1-4a2b-86a7-9cd1c383579c" providerId="ADAL" clId="{357FA1DB-6BBC-4E9B-93A8-A443A827C4D8}" dt="2022-12-12T05:40:25.652" v="1" actId="729"/>
        <pc:sldMkLst>
          <pc:docMk/>
          <pc:sldMk cId="3428726623" sldId="401"/>
        </pc:sldMkLst>
      </pc:sldChg>
      <pc:sldChg chg="mod modShow">
        <pc:chgData name="Rita Lewis" userId="e79bf4d5-5cb1-4a2b-86a7-9cd1c383579c" providerId="ADAL" clId="{357FA1DB-6BBC-4E9B-93A8-A443A827C4D8}" dt="2022-12-12T05:40:25.652" v="1" actId="729"/>
        <pc:sldMkLst>
          <pc:docMk/>
          <pc:sldMk cId="2849151971" sldId="402"/>
        </pc:sldMkLst>
      </pc:sldChg>
      <pc:sldChg chg="mod modShow">
        <pc:chgData name="Rita Lewis" userId="e79bf4d5-5cb1-4a2b-86a7-9cd1c383579c" providerId="ADAL" clId="{357FA1DB-6BBC-4E9B-93A8-A443A827C4D8}" dt="2022-12-12T05:40:25.652" v="1" actId="729"/>
        <pc:sldMkLst>
          <pc:docMk/>
          <pc:sldMk cId="3079534048" sldId="405"/>
        </pc:sldMkLst>
      </pc:sldChg>
      <pc:sldChg chg="mod modShow">
        <pc:chgData name="Rita Lewis" userId="e79bf4d5-5cb1-4a2b-86a7-9cd1c383579c" providerId="ADAL" clId="{357FA1DB-6BBC-4E9B-93A8-A443A827C4D8}" dt="2022-12-12T05:40:25.652" v="1" actId="729"/>
        <pc:sldMkLst>
          <pc:docMk/>
          <pc:sldMk cId="1241505514" sldId="407"/>
        </pc:sldMkLst>
      </pc:sldChg>
      <pc:sldChg chg="mod modShow">
        <pc:chgData name="Rita Lewis" userId="e79bf4d5-5cb1-4a2b-86a7-9cd1c383579c" providerId="ADAL" clId="{357FA1DB-6BBC-4E9B-93A8-A443A827C4D8}" dt="2022-12-12T05:40:25.652" v="1" actId="729"/>
        <pc:sldMkLst>
          <pc:docMk/>
          <pc:sldMk cId="2420767862" sldId="409"/>
        </pc:sldMkLst>
      </pc:sldChg>
      <pc:sldChg chg="mod modShow">
        <pc:chgData name="Rita Lewis" userId="e79bf4d5-5cb1-4a2b-86a7-9cd1c383579c" providerId="ADAL" clId="{357FA1DB-6BBC-4E9B-93A8-A443A827C4D8}" dt="2022-12-12T05:40:25.652" v="1" actId="729"/>
        <pc:sldMkLst>
          <pc:docMk/>
          <pc:sldMk cId="970158950" sldId="410"/>
        </pc:sldMkLst>
      </pc:sldChg>
      <pc:sldChg chg="mod modShow">
        <pc:chgData name="Rita Lewis" userId="e79bf4d5-5cb1-4a2b-86a7-9cd1c383579c" providerId="ADAL" clId="{357FA1DB-6BBC-4E9B-93A8-A443A827C4D8}" dt="2022-12-12T05:40:25.652" v="1" actId="729"/>
        <pc:sldMkLst>
          <pc:docMk/>
          <pc:sldMk cId="816816022" sldId="679"/>
        </pc:sldMkLst>
      </pc:sldChg>
      <pc:sldChg chg="mod modShow">
        <pc:chgData name="Rita Lewis" userId="e79bf4d5-5cb1-4a2b-86a7-9cd1c383579c" providerId="ADAL" clId="{357FA1DB-6BBC-4E9B-93A8-A443A827C4D8}" dt="2022-12-12T05:40:25.652" v="1" actId="729"/>
        <pc:sldMkLst>
          <pc:docMk/>
          <pc:sldMk cId="135088593" sldId="778"/>
        </pc:sldMkLst>
      </pc:sldChg>
      <pc:sldChg chg="mod modShow">
        <pc:chgData name="Rita Lewis" userId="e79bf4d5-5cb1-4a2b-86a7-9cd1c383579c" providerId="ADAL" clId="{357FA1DB-6BBC-4E9B-93A8-A443A827C4D8}" dt="2022-12-12T05:40:25.652" v="1" actId="729"/>
        <pc:sldMkLst>
          <pc:docMk/>
          <pc:sldMk cId="3273136660" sldId="810"/>
        </pc:sldMkLst>
      </pc:sldChg>
      <pc:sldChg chg="mod modShow">
        <pc:chgData name="Rita Lewis" userId="e79bf4d5-5cb1-4a2b-86a7-9cd1c383579c" providerId="ADAL" clId="{357FA1DB-6BBC-4E9B-93A8-A443A827C4D8}" dt="2022-12-12T05:40:25.652" v="1" actId="729"/>
        <pc:sldMkLst>
          <pc:docMk/>
          <pc:sldMk cId="4041331717" sldId="845"/>
        </pc:sldMkLst>
      </pc:sldChg>
      <pc:sldChg chg="mod modShow">
        <pc:chgData name="Rita Lewis" userId="e79bf4d5-5cb1-4a2b-86a7-9cd1c383579c" providerId="ADAL" clId="{357FA1DB-6BBC-4E9B-93A8-A443A827C4D8}" dt="2022-12-12T05:40:25.652" v="1" actId="729"/>
        <pc:sldMkLst>
          <pc:docMk/>
          <pc:sldMk cId="2594114344" sldId="846"/>
        </pc:sldMkLst>
      </pc:sldChg>
      <pc:sldChg chg="mod modShow">
        <pc:chgData name="Rita Lewis" userId="e79bf4d5-5cb1-4a2b-86a7-9cd1c383579c" providerId="ADAL" clId="{357FA1DB-6BBC-4E9B-93A8-A443A827C4D8}" dt="2022-12-12T05:40:25.652" v="1" actId="729"/>
        <pc:sldMkLst>
          <pc:docMk/>
          <pc:sldMk cId="1932625936" sldId="848"/>
        </pc:sldMkLst>
      </pc:sldChg>
      <pc:sldChg chg="mod modShow">
        <pc:chgData name="Rita Lewis" userId="e79bf4d5-5cb1-4a2b-86a7-9cd1c383579c" providerId="ADAL" clId="{357FA1DB-6BBC-4E9B-93A8-A443A827C4D8}" dt="2022-12-12T05:40:25.652" v="1" actId="729"/>
        <pc:sldMkLst>
          <pc:docMk/>
          <pc:sldMk cId="2383427456" sldId="849"/>
        </pc:sldMkLst>
      </pc:sldChg>
      <pc:sldChg chg="mod modShow">
        <pc:chgData name="Rita Lewis" userId="e79bf4d5-5cb1-4a2b-86a7-9cd1c383579c" providerId="ADAL" clId="{357FA1DB-6BBC-4E9B-93A8-A443A827C4D8}" dt="2022-12-12T05:40:25.652" v="1" actId="729"/>
        <pc:sldMkLst>
          <pc:docMk/>
          <pc:sldMk cId="1345631790" sldId="850"/>
        </pc:sldMkLst>
      </pc:sldChg>
      <pc:sldChg chg="mod modShow">
        <pc:chgData name="Rita Lewis" userId="e79bf4d5-5cb1-4a2b-86a7-9cd1c383579c" providerId="ADAL" clId="{357FA1DB-6BBC-4E9B-93A8-A443A827C4D8}" dt="2022-12-12T05:40:25.652" v="1" actId="729"/>
        <pc:sldMkLst>
          <pc:docMk/>
          <pc:sldMk cId="3080710272" sldId="1455"/>
        </pc:sldMkLst>
      </pc:sldChg>
      <pc:sldChg chg="mod modShow">
        <pc:chgData name="Rita Lewis" userId="e79bf4d5-5cb1-4a2b-86a7-9cd1c383579c" providerId="ADAL" clId="{357FA1DB-6BBC-4E9B-93A8-A443A827C4D8}" dt="2022-12-12T05:40:25.652" v="1" actId="729"/>
        <pc:sldMkLst>
          <pc:docMk/>
          <pc:sldMk cId="2905033488" sldId="1456"/>
        </pc:sldMkLst>
      </pc:sldChg>
      <pc:sldChg chg="mod modShow">
        <pc:chgData name="Rita Lewis" userId="e79bf4d5-5cb1-4a2b-86a7-9cd1c383579c" providerId="ADAL" clId="{357FA1DB-6BBC-4E9B-93A8-A443A827C4D8}" dt="2022-12-12T05:40:25.652" v="1" actId="729"/>
        <pc:sldMkLst>
          <pc:docMk/>
          <pc:sldMk cId="384005189" sldId="1458"/>
        </pc:sldMkLst>
      </pc:sldChg>
      <pc:sldChg chg="mod modShow">
        <pc:chgData name="Rita Lewis" userId="e79bf4d5-5cb1-4a2b-86a7-9cd1c383579c" providerId="ADAL" clId="{357FA1DB-6BBC-4E9B-93A8-A443A827C4D8}" dt="2022-12-12T05:40:25.652" v="1" actId="729"/>
        <pc:sldMkLst>
          <pc:docMk/>
          <pc:sldMk cId="439482348" sldId="1470"/>
        </pc:sldMkLst>
      </pc:sldChg>
      <pc:sldChg chg="mod modShow">
        <pc:chgData name="Rita Lewis" userId="e79bf4d5-5cb1-4a2b-86a7-9cd1c383579c" providerId="ADAL" clId="{357FA1DB-6BBC-4E9B-93A8-A443A827C4D8}" dt="2022-12-12T05:40:25.652" v="1" actId="729"/>
        <pc:sldMkLst>
          <pc:docMk/>
          <pc:sldMk cId="2652798790" sldId="1480"/>
        </pc:sldMkLst>
      </pc:sldChg>
      <pc:sldChg chg="mod modShow">
        <pc:chgData name="Rita Lewis" userId="e79bf4d5-5cb1-4a2b-86a7-9cd1c383579c" providerId="ADAL" clId="{357FA1DB-6BBC-4E9B-93A8-A443A827C4D8}" dt="2022-12-12T05:40:25.652" v="1" actId="729"/>
        <pc:sldMkLst>
          <pc:docMk/>
          <pc:sldMk cId="3282219423" sldId="1546"/>
        </pc:sldMkLst>
      </pc:sldChg>
      <pc:sldChg chg="mod modShow">
        <pc:chgData name="Rita Lewis" userId="e79bf4d5-5cb1-4a2b-86a7-9cd1c383579c" providerId="ADAL" clId="{357FA1DB-6BBC-4E9B-93A8-A443A827C4D8}" dt="2022-12-12T05:40:25.652" v="1" actId="729"/>
        <pc:sldMkLst>
          <pc:docMk/>
          <pc:sldMk cId="2262575724" sldId="1548"/>
        </pc:sldMkLst>
      </pc:sldChg>
      <pc:sldChg chg="mod modShow">
        <pc:chgData name="Rita Lewis" userId="e79bf4d5-5cb1-4a2b-86a7-9cd1c383579c" providerId="ADAL" clId="{357FA1DB-6BBC-4E9B-93A8-A443A827C4D8}" dt="2022-12-12T05:40:25.652" v="1" actId="729"/>
        <pc:sldMkLst>
          <pc:docMk/>
          <pc:sldMk cId="1007890692" sldId="1625"/>
        </pc:sldMkLst>
      </pc:sldChg>
      <pc:sldChg chg="mod modShow">
        <pc:chgData name="Rita Lewis" userId="e79bf4d5-5cb1-4a2b-86a7-9cd1c383579c" providerId="ADAL" clId="{357FA1DB-6BBC-4E9B-93A8-A443A827C4D8}" dt="2022-12-12T05:40:25.652" v="1" actId="729"/>
        <pc:sldMkLst>
          <pc:docMk/>
          <pc:sldMk cId="2775912346" sldId="1627"/>
        </pc:sldMkLst>
      </pc:sldChg>
      <pc:sldChg chg="mod modShow">
        <pc:chgData name="Rita Lewis" userId="e79bf4d5-5cb1-4a2b-86a7-9cd1c383579c" providerId="ADAL" clId="{357FA1DB-6BBC-4E9B-93A8-A443A827C4D8}" dt="2022-12-12T05:40:25.652" v="1" actId="729"/>
        <pc:sldMkLst>
          <pc:docMk/>
          <pc:sldMk cId="2030880975" sldId="1628"/>
        </pc:sldMkLst>
      </pc:sldChg>
      <pc:sldChg chg="mod modShow">
        <pc:chgData name="Rita Lewis" userId="e79bf4d5-5cb1-4a2b-86a7-9cd1c383579c" providerId="ADAL" clId="{357FA1DB-6BBC-4E9B-93A8-A443A827C4D8}" dt="2022-12-12T05:40:25.652" v="1" actId="729"/>
        <pc:sldMkLst>
          <pc:docMk/>
          <pc:sldMk cId="2504466104" sldId="1630"/>
        </pc:sldMkLst>
      </pc:sldChg>
      <pc:sldChg chg="mod modShow">
        <pc:chgData name="Rita Lewis" userId="e79bf4d5-5cb1-4a2b-86a7-9cd1c383579c" providerId="ADAL" clId="{357FA1DB-6BBC-4E9B-93A8-A443A827C4D8}" dt="2022-12-12T05:40:25.652" v="1" actId="729"/>
        <pc:sldMkLst>
          <pc:docMk/>
          <pc:sldMk cId="3334419905" sldId="1636"/>
        </pc:sldMkLst>
      </pc:sldChg>
      <pc:sldChg chg="mod modShow">
        <pc:chgData name="Rita Lewis" userId="e79bf4d5-5cb1-4a2b-86a7-9cd1c383579c" providerId="ADAL" clId="{357FA1DB-6BBC-4E9B-93A8-A443A827C4D8}" dt="2022-12-12T05:40:25.652" v="1" actId="729"/>
        <pc:sldMkLst>
          <pc:docMk/>
          <pc:sldMk cId="565802957" sldId="1637"/>
        </pc:sldMkLst>
      </pc:sldChg>
      <pc:sldChg chg="mod modShow">
        <pc:chgData name="Rita Lewis" userId="e79bf4d5-5cb1-4a2b-86a7-9cd1c383579c" providerId="ADAL" clId="{357FA1DB-6BBC-4E9B-93A8-A443A827C4D8}" dt="2022-12-12T05:40:25.652" v="1" actId="729"/>
        <pc:sldMkLst>
          <pc:docMk/>
          <pc:sldMk cId="2656429354" sldId="1638"/>
        </pc:sldMkLst>
      </pc:sldChg>
      <pc:sldChg chg="mod modShow">
        <pc:chgData name="Rita Lewis" userId="e79bf4d5-5cb1-4a2b-86a7-9cd1c383579c" providerId="ADAL" clId="{357FA1DB-6BBC-4E9B-93A8-A443A827C4D8}" dt="2022-12-12T05:40:25.652" v="1" actId="729"/>
        <pc:sldMkLst>
          <pc:docMk/>
          <pc:sldMk cId="4069762770" sldId="4365"/>
        </pc:sldMkLst>
      </pc:sldChg>
      <pc:sldChg chg="mod modShow">
        <pc:chgData name="Rita Lewis" userId="e79bf4d5-5cb1-4a2b-86a7-9cd1c383579c" providerId="ADAL" clId="{357FA1DB-6BBC-4E9B-93A8-A443A827C4D8}" dt="2022-12-12T05:40:25.652" v="1" actId="729"/>
        <pc:sldMkLst>
          <pc:docMk/>
          <pc:sldMk cId="3553793073" sldId="4366"/>
        </pc:sldMkLst>
      </pc:sldChg>
      <pc:sldChg chg="mod modShow">
        <pc:chgData name="Rita Lewis" userId="e79bf4d5-5cb1-4a2b-86a7-9cd1c383579c" providerId="ADAL" clId="{357FA1DB-6BBC-4E9B-93A8-A443A827C4D8}" dt="2022-12-12T05:40:25.652" v="1" actId="729"/>
        <pc:sldMkLst>
          <pc:docMk/>
          <pc:sldMk cId="1115674758" sldId="4369"/>
        </pc:sldMkLst>
      </pc:sldChg>
      <pc:sldChg chg="mod modShow">
        <pc:chgData name="Rita Lewis" userId="e79bf4d5-5cb1-4a2b-86a7-9cd1c383579c" providerId="ADAL" clId="{357FA1DB-6BBC-4E9B-93A8-A443A827C4D8}" dt="2022-12-12T05:40:25.652" v="1" actId="729"/>
        <pc:sldMkLst>
          <pc:docMk/>
          <pc:sldMk cId="1912563814" sldId="4370"/>
        </pc:sldMkLst>
      </pc:sldChg>
      <pc:sldChg chg="mod modShow">
        <pc:chgData name="Rita Lewis" userId="e79bf4d5-5cb1-4a2b-86a7-9cd1c383579c" providerId="ADAL" clId="{357FA1DB-6BBC-4E9B-93A8-A443A827C4D8}" dt="2022-12-12T05:40:25.652" v="1" actId="729"/>
        <pc:sldMkLst>
          <pc:docMk/>
          <pc:sldMk cId="3487179410" sldId="4374"/>
        </pc:sldMkLst>
      </pc:sldChg>
      <pc:sldChg chg="mod modShow">
        <pc:chgData name="Rita Lewis" userId="e79bf4d5-5cb1-4a2b-86a7-9cd1c383579c" providerId="ADAL" clId="{357FA1DB-6BBC-4E9B-93A8-A443A827C4D8}" dt="2022-12-12T05:40:25.652" v="1" actId="729"/>
        <pc:sldMkLst>
          <pc:docMk/>
          <pc:sldMk cId="4056295155" sldId="4379"/>
        </pc:sldMkLst>
      </pc:sldChg>
      <pc:sldChg chg="mod modShow">
        <pc:chgData name="Rita Lewis" userId="e79bf4d5-5cb1-4a2b-86a7-9cd1c383579c" providerId="ADAL" clId="{357FA1DB-6BBC-4E9B-93A8-A443A827C4D8}" dt="2022-12-12T05:40:25.652" v="1" actId="729"/>
        <pc:sldMkLst>
          <pc:docMk/>
          <pc:sldMk cId="2409609942" sldId="10433"/>
        </pc:sldMkLst>
      </pc:sldChg>
      <pc:sldChg chg="mod modShow">
        <pc:chgData name="Rita Lewis" userId="e79bf4d5-5cb1-4a2b-86a7-9cd1c383579c" providerId="ADAL" clId="{357FA1DB-6BBC-4E9B-93A8-A443A827C4D8}" dt="2022-12-12T05:40:25.652" v="1" actId="729"/>
        <pc:sldMkLst>
          <pc:docMk/>
          <pc:sldMk cId="4080646069" sldId="10466"/>
        </pc:sldMkLst>
      </pc:sldChg>
      <pc:sldChg chg="mod modShow">
        <pc:chgData name="Rita Lewis" userId="e79bf4d5-5cb1-4a2b-86a7-9cd1c383579c" providerId="ADAL" clId="{357FA1DB-6BBC-4E9B-93A8-A443A827C4D8}" dt="2022-12-12T05:40:25.652" v="1" actId="729"/>
        <pc:sldMkLst>
          <pc:docMk/>
          <pc:sldMk cId="1092221677" sldId="10467"/>
        </pc:sldMkLst>
      </pc:sldChg>
      <pc:sldChg chg="mod modShow">
        <pc:chgData name="Rita Lewis" userId="e79bf4d5-5cb1-4a2b-86a7-9cd1c383579c" providerId="ADAL" clId="{357FA1DB-6BBC-4E9B-93A8-A443A827C4D8}" dt="2022-12-12T05:40:25.652" v="1" actId="729"/>
        <pc:sldMkLst>
          <pc:docMk/>
          <pc:sldMk cId="1913026960" sldId="10470"/>
        </pc:sldMkLst>
      </pc:sldChg>
      <pc:sldChg chg="mod modShow">
        <pc:chgData name="Rita Lewis" userId="e79bf4d5-5cb1-4a2b-86a7-9cd1c383579c" providerId="ADAL" clId="{357FA1DB-6BBC-4E9B-93A8-A443A827C4D8}" dt="2022-12-12T05:40:25.652" v="1" actId="729"/>
        <pc:sldMkLst>
          <pc:docMk/>
          <pc:sldMk cId="798161413" sldId="10471"/>
        </pc:sldMkLst>
      </pc:sldChg>
      <pc:sldChg chg="mod modShow">
        <pc:chgData name="Rita Lewis" userId="e79bf4d5-5cb1-4a2b-86a7-9cd1c383579c" providerId="ADAL" clId="{357FA1DB-6BBC-4E9B-93A8-A443A827C4D8}" dt="2022-12-12T05:40:25.652" v="1" actId="729"/>
        <pc:sldMkLst>
          <pc:docMk/>
          <pc:sldMk cId="4291496200" sldId="10472"/>
        </pc:sldMkLst>
      </pc:sldChg>
      <pc:sldChg chg="mod modShow">
        <pc:chgData name="Rita Lewis" userId="e79bf4d5-5cb1-4a2b-86a7-9cd1c383579c" providerId="ADAL" clId="{357FA1DB-6BBC-4E9B-93A8-A443A827C4D8}" dt="2022-12-12T05:40:25.652" v="1" actId="729"/>
        <pc:sldMkLst>
          <pc:docMk/>
          <pc:sldMk cId="1222099296" sldId="10473"/>
        </pc:sldMkLst>
      </pc:sldChg>
      <pc:sldChg chg="mod modShow">
        <pc:chgData name="Rita Lewis" userId="e79bf4d5-5cb1-4a2b-86a7-9cd1c383579c" providerId="ADAL" clId="{357FA1DB-6BBC-4E9B-93A8-A443A827C4D8}" dt="2022-12-12T05:40:25.652" v="1" actId="729"/>
        <pc:sldMkLst>
          <pc:docMk/>
          <pc:sldMk cId="770098834" sldId="10475"/>
        </pc:sldMkLst>
      </pc:sldChg>
      <pc:sldChg chg="mod modShow">
        <pc:chgData name="Rita Lewis" userId="e79bf4d5-5cb1-4a2b-86a7-9cd1c383579c" providerId="ADAL" clId="{357FA1DB-6BBC-4E9B-93A8-A443A827C4D8}" dt="2022-12-12T05:40:25.652" v="1" actId="729"/>
        <pc:sldMkLst>
          <pc:docMk/>
          <pc:sldMk cId="210998558" sldId="10476"/>
        </pc:sldMkLst>
      </pc:sldChg>
      <pc:sldChg chg="mod modShow">
        <pc:chgData name="Rita Lewis" userId="e79bf4d5-5cb1-4a2b-86a7-9cd1c383579c" providerId="ADAL" clId="{357FA1DB-6BBC-4E9B-93A8-A443A827C4D8}" dt="2022-12-12T05:40:25.652" v="1" actId="729"/>
        <pc:sldMkLst>
          <pc:docMk/>
          <pc:sldMk cId="1389492781" sldId="10478"/>
        </pc:sldMkLst>
      </pc:sldChg>
      <pc:sldChg chg="mod modShow">
        <pc:chgData name="Rita Lewis" userId="e79bf4d5-5cb1-4a2b-86a7-9cd1c383579c" providerId="ADAL" clId="{357FA1DB-6BBC-4E9B-93A8-A443A827C4D8}" dt="2022-12-12T05:40:25.652" v="1" actId="729"/>
        <pc:sldMkLst>
          <pc:docMk/>
          <pc:sldMk cId="3841061446" sldId="10479"/>
        </pc:sldMkLst>
      </pc:sldChg>
      <pc:sldChg chg="mod modShow">
        <pc:chgData name="Rita Lewis" userId="e79bf4d5-5cb1-4a2b-86a7-9cd1c383579c" providerId="ADAL" clId="{357FA1DB-6BBC-4E9B-93A8-A443A827C4D8}" dt="2022-12-12T05:40:25.652" v="1" actId="729"/>
        <pc:sldMkLst>
          <pc:docMk/>
          <pc:sldMk cId="3081263573" sldId="2141411821"/>
        </pc:sldMkLst>
      </pc:sldChg>
      <pc:sldChg chg="mod modShow">
        <pc:chgData name="Rita Lewis" userId="e79bf4d5-5cb1-4a2b-86a7-9cd1c383579c" providerId="ADAL" clId="{357FA1DB-6BBC-4E9B-93A8-A443A827C4D8}" dt="2022-12-12T05:40:25.652" v="1" actId="729"/>
        <pc:sldMkLst>
          <pc:docMk/>
          <pc:sldMk cId="1184445428" sldId="2141411849"/>
        </pc:sldMkLst>
      </pc:sldChg>
      <pc:sldChg chg="mod modShow">
        <pc:chgData name="Rita Lewis" userId="e79bf4d5-5cb1-4a2b-86a7-9cd1c383579c" providerId="ADAL" clId="{357FA1DB-6BBC-4E9B-93A8-A443A827C4D8}" dt="2022-12-12T05:40:25.652" v="1" actId="729"/>
        <pc:sldMkLst>
          <pc:docMk/>
          <pc:sldMk cId="2779651973" sldId="2141411854"/>
        </pc:sldMkLst>
      </pc:sldChg>
      <pc:sldChg chg="mod modShow">
        <pc:chgData name="Rita Lewis" userId="e79bf4d5-5cb1-4a2b-86a7-9cd1c383579c" providerId="ADAL" clId="{357FA1DB-6BBC-4E9B-93A8-A443A827C4D8}" dt="2022-12-12T05:40:25.652" v="1" actId="729"/>
        <pc:sldMkLst>
          <pc:docMk/>
          <pc:sldMk cId="2391070331" sldId="2141411863"/>
        </pc:sldMkLst>
      </pc:sldChg>
      <pc:sldChg chg="mod modShow">
        <pc:chgData name="Rita Lewis" userId="e79bf4d5-5cb1-4a2b-86a7-9cd1c383579c" providerId="ADAL" clId="{357FA1DB-6BBC-4E9B-93A8-A443A827C4D8}" dt="2022-12-12T05:40:25.652" v="1" actId="729"/>
        <pc:sldMkLst>
          <pc:docMk/>
          <pc:sldMk cId="2074766540" sldId="2141411864"/>
        </pc:sldMkLst>
      </pc:sldChg>
      <pc:sldChg chg="modSp mod modShow">
        <pc:chgData name="Rita Lewis" userId="e79bf4d5-5cb1-4a2b-86a7-9cd1c383579c" providerId="ADAL" clId="{357FA1DB-6BBC-4E9B-93A8-A443A827C4D8}" dt="2022-12-12T06:30:35.009" v="9" actId="20577"/>
        <pc:sldMkLst>
          <pc:docMk/>
          <pc:sldMk cId="2546676345" sldId="2141411866"/>
        </pc:sldMkLst>
        <pc:spChg chg="mod">
          <ac:chgData name="Rita Lewis" userId="e79bf4d5-5cb1-4a2b-86a7-9cd1c383579c" providerId="ADAL" clId="{357FA1DB-6BBC-4E9B-93A8-A443A827C4D8}" dt="2022-12-12T06:30:35.009" v="9" actId="20577"/>
          <ac:spMkLst>
            <pc:docMk/>
            <pc:sldMk cId="2546676345" sldId="2141411866"/>
            <ac:spMk id="3" creationId="{FD3A38F3-91E1-540C-7369-56284728F087}"/>
          </ac:spMkLst>
        </pc:spChg>
      </pc:sldChg>
      <pc:sldChg chg="mod modShow">
        <pc:chgData name="Rita Lewis" userId="e79bf4d5-5cb1-4a2b-86a7-9cd1c383579c" providerId="ADAL" clId="{357FA1DB-6BBC-4E9B-93A8-A443A827C4D8}" dt="2022-12-12T05:40:25.652" v="1" actId="729"/>
        <pc:sldMkLst>
          <pc:docMk/>
          <pc:sldMk cId="3554493886" sldId="2141411867"/>
        </pc:sldMkLst>
      </pc:sldChg>
      <pc:sldChg chg="mod modShow">
        <pc:chgData name="Rita Lewis" userId="e79bf4d5-5cb1-4a2b-86a7-9cd1c383579c" providerId="ADAL" clId="{357FA1DB-6BBC-4E9B-93A8-A443A827C4D8}" dt="2022-12-12T05:40:25.652" v="1" actId="729"/>
        <pc:sldMkLst>
          <pc:docMk/>
          <pc:sldMk cId="2761946731" sldId="2147375549"/>
        </pc:sldMkLst>
      </pc:sldChg>
      <pc:sldChg chg="mod modShow">
        <pc:chgData name="Rita Lewis" userId="e79bf4d5-5cb1-4a2b-86a7-9cd1c383579c" providerId="ADAL" clId="{357FA1DB-6BBC-4E9B-93A8-A443A827C4D8}" dt="2022-12-12T05:40:25.652" v="1" actId="729"/>
        <pc:sldMkLst>
          <pc:docMk/>
          <pc:sldMk cId="3393122105" sldId="2147375551"/>
        </pc:sldMkLst>
      </pc:sldChg>
      <pc:sldChg chg="mod modShow">
        <pc:chgData name="Rita Lewis" userId="e79bf4d5-5cb1-4a2b-86a7-9cd1c383579c" providerId="ADAL" clId="{357FA1DB-6BBC-4E9B-93A8-A443A827C4D8}" dt="2022-12-12T05:40:25.652" v="1" actId="729"/>
        <pc:sldMkLst>
          <pc:docMk/>
          <pc:sldMk cId="1519018279" sldId="2147375552"/>
        </pc:sldMkLst>
      </pc:sldChg>
      <pc:sldChg chg="mod modShow">
        <pc:chgData name="Rita Lewis" userId="e79bf4d5-5cb1-4a2b-86a7-9cd1c383579c" providerId="ADAL" clId="{357FA1DB-6BBC-4E9B-93A8-A443A827C4D8}" dt="2022-12-12T05:40:25.652" v="1" actId="729"/>
        <pc:sldMkLst>
          <pc:docMk/>
          <pc:sldMk cId="3938670245" sldId="2147375553"/>
        </pc:sldMkLst>
      </pc:sldChg>
      <pc:sldChg chg="mod modShow">
        <pc:chgData name="Rita Lewis" userId="e79bf4d5-5cb1-4a2b-86a7-9cd1c383579c" providerId="ADAL" clId="{357FA1DB-6BBC-4E9B-93A8-A443A827C4D8}" dt="2022-12-12T05:40:25.652" v="1" actId="729"/>
        <pc:sldMkLst>
          <pc:docMk/>
          <pc:sldMk cId="962453746" sldId="2147375554"/>
        </pc:sldMkLst>
      </pc:sldChg>
      <pc:sldChg chg="mod modShow">
        <pc:chgData name="Rita Lewis" userId="e79bf4d5-5cb1-4a2b-86a7-9cd1c383579c" providerId="ADAL" clId="{357FA1DB-6BBC-4E9B-93A8-A443A827C4D8}" dt="2022-12-12T05:40:25.652" v="1" actId="729"/>
        <pc:sldMkLst>
          <pc:docMk/>
          <pc:sldMk cId="2700696449" sldId="2147375555"/>
        </pc:sldMkLst>
      </pc:sldChg>
      <pc:sldChg chg="mod modShow">
        <pc:chgData name="Rita Lewis" userId="e79bf4d5-5cb1-4a2b-86a7-9cd1c383579c" providerId="ADAL" clId="{357FA1DB-6BBC-4E9B-93A8-A443A827C4D8}" dt="2022-12-12T05:40:25.652" v="1" actId="729"/>
        <pc:sldMkLst>
          <pc:docMk/>
          <pc:sldMk cId="0" sldId="214737555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ebecca%20Miller\Dropbox%20(PF)\_PF-PATIENT%20EDUCATION\The%20Cuff%20Project\Reporting%20-%20Measurement,%20Evaluation%20&amp;%20Impact\Cuff%20Kit%20Data%20Report%20Master%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ebecca%20Miller\Dropbox%20(PF)\_PF-PATIENT%20EDUCATION\The%20Cuff%20Project\Reporting%20-%20Measurement,%20Evaluation%20&amp;%20Impact\Cuff%20Kit%20Data%20Report%20Master%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ebecca%20Miller\Dropbox%20(PF)\_PF-PATIENT%20EDUCATION\The%20Cuff%20Project\Reporting%20-%20Measurement,%20Evaluation%20&amp;%20Impact\Cuff%20Kit%20Data%20Report%20Master%20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Rebecca%20Miller\Downloads\Cuff&#160;Kit&#160;Project.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A04-4AED-828C-7BBA138B911C}"/>
            </c:ext>
          </c:extLst>
        </c:ser>
        <c:ser>
          <c:idx val="2"/>
          <c:order val="2"/>
          <c:tx>
            <c:strRef>
              <c:f>Sheet1!$D$1</c:f>
              <c:strCache>
                <c:ptCount val="1"/>
                <c:pt idx="0">
                  <c:v>Series 3</c:v>
                </c:pt>
              </c:strCache>
            </c:strRef>
          </c:tx>
          <c:spPr>
            <a:solidFill>
              <a:schemeClr val="accent6"/>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A04-4AED-828C-7BBA138B911C}"/>
            </c:ext>
          </c:extLst>
        </c:ser>
        <c:dLbls>
          <c:showLegendKey val="0"/>
          <c:showVal val="0"/>
          <c:showCatName val="0"/>
          <c:showSerName val="0"/>
          <c:showPercent val="0"/>
          <c:showBubbleSize val="0"/>
        </c:dLbls>
        <c:gapWidth val="182"/>
        <c:axId val="235462016"/>
        <c:axId val="95190752"/>
      </c:barChart>
      <c:barChart>
        <c:barDir val="col"/>
        <c:grouping val="clustered"/>
        <c:varyColors val="0"/>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A04-4AED-828C-7BBA138B911C}"/>
            </c:ext>
          </c:extLst>
        </c:ser>
        <c:dLbls>
          <c:showLegendKey val="0"/>
          <c:showVal val="0"/>
          <c:showCatName val="0"/>
          <c:showSerName val="0"/>
          <c:showPercent val="0"/>
          <c:showBubbleSize val="0"/>
        </c:dLbls>
        <c:gapWidth val="182"/>
        <c:axId val="1213928047"/>
        <c:axId val="1213929295"/>
      </c:barChart>
      <c:catAx>
        <c:axId val="235462016"/>
        <c:scaling>
          <c:orientation val="minMax"/>
        </c:scaling>
        <c:delete val="1"/>
        <c:axPos val="b"/>
        <c:numFmt formatCode="General" sourceLinked="1"/>
        <c:majorTickMark val="none"/>
        <c:minorTickMark val="none"/>
        <c:tickLblPos val="nextTo"/>
        <c:crossAx val="95190752"/>
        <c:crosses val="autoZero"/>
        <c:auto val="1"/>
        <c:lblAlgn val="ctr"/>
        <c:lblOffset val="100"/>
        <c:noMultiLvlLbl val="0"/>
      </c:catAx>
      <c:valAx>
        <c:axId val="95190752"/>
        <c:scaling>
          <c:orientation val="minMax"/>
        </c:scaling>
        <c:delete val="1"/>
        <c:axPos val="l"/>
        <c:numFmt formatCode="General" sourceLinked="1"/>
        <c:majorTickMark val="none"/>
        <c:minorTickMark val="none"/>
        <c:tickLblPos val="nextTo"/>
        <c:crossAx val="235462016"/>
        <c:crosses val="autoZero"/>
        <c:crossBetween val="between"/>
      </c:valAx>
      <c:valAx>
        <c:axId val="1213929295"/>
        <c:scaling>
          <c:orientation val="minMax"/>
        </c:scaling>
        <c:delete val="1"/>
        <c:axPos val="r"/>
        <c:numFmt formatCode="General" sourceLinked="1"/>
        <c:majorTickMark val="out"/>
        <c:minorTickMark val="none"/>
        <c:tickLblPos val="nextTo"/>
        <c:crossAx val="1213928047"/>
        <c:crosses val="max"/>
        <c:crossBetween val="between"/>
      </c:valAx>
      <c:catAx>
        <c:axId val="1213928047"/>
        <c:scaling>
          <c:orientation val="minMax"/>
        </c:scaling>
        <c:delete val="1"/>
        <c:axPos val="b"/>
        <c:numFmt formatCode="General" sourceLinked="1"/>
        <c:majorTickMark val="out"/>
        <c:minorTickMark val="none"/>
        <c:tickLblPos val="nextTo"/>
        <c:crossAx val="121392929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dLbl>
              <c:idx val="0"/>
              <c:layout>
                <c:manualLayout>
                  <c:x val="4.4051174497330165E-3"/>
                  <c:y val="0"/>
                </c:manualLayout>
              </c:layout>
              <c:tx>
                <c:rich>
                  <a:bodyPr/>
                  <a:lstStyle/>
                  <a:p>
                    <a:r>
                      <a:rPr lang="en-US">
                        <a:solidFill>
                          <a:schemeClr val="tx1"/>
                        </a:solidFill>
                      </a:rPr>
                      <a:t>1%</a:t>
                    </a:r>
                    <a:endParaRPr lang="en-US" dirty="0">
                      <a:solidFill>
                        <a:schemeClr val="tx1"/>
                      </a:solidFill>
                    </a:endParaRP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B71-4C55-BF94-B9CA7AA06F16}"/>
                </c:ext>
              </c:extLst>
            </c:dLbl>
            <c:dLbl>
              <c:idx val="1"/>
              <c:layout>
                <c:manualLayout>
                  <c:x val="8.0214819461718809E-3"/>
                  <c:y val="-1.1212632182754835E-16"/>
                </c:manualLayout>
              </c:layout>
              <c:tx>
                <c:rich>
                  <a:bodyPr/>
                  <a:lstStyle/>
                  <a:p>
                    <a:r>
                      <a:rPr lang="en-US" dirty="0">
                        <a:solidFill>
                          <a:schemeClr val="tx1"/>
                        </a:solidFill>
                      </a:rPr>
                      <a:t>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B71-4C55-BF94-B9CA7AA06F16}"/>
                </c:ext>
              </c:extLst>
            </c:dLbl>
            <c:dLbl>
              <c:idx val="2"/>
              <c:tx>
                <c:rich>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r>
                      <a:rPr lang="en-US" sz="1400" dirty="0"/>
                      <a:t>7%</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B71-4C55-BF94-B9CA7AA06F16}"/>
                </c:ext>
              </c:extLst>
            </c:dLbl>
            <c:dLbl>
              <c:idx val="4"/>
              <c:tx>
                <c:rich>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r>
                      <a:rPr lang="en-US" sz="1400"/>
                      <a:t>18%</a:t>
                    </a:r>
                    <a:endParaRPr lang="en-US" sz="1400" dirty="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B71-4C55-BF94-B9CA7AA06F16}"/>
                </c:ext>
              </c:extLst>
            </c:dLbl>
            <c:dLbl>
              <c:idx val="5"/>
              <c:tx>
                <c:rich>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r>
                      <a:rPr lang="en-US" sz="1400"/>
                      <a:t>38%</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B71-4C55-BF94-B9CA7AA06F16}"/>
                </c:ext>
              </c:extLst>
            </c:dLbl>
            <c:dLbl>
              <c:idx val="6"/>
              <c:tx>
                <c:rich>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r>
                      <a:rPr lang="en-US" sz="1400"/>
                      <a:t>35%</a:t>
                    </a:r>
                    <a:endParaRPr lang="en-US" sz="1400" dirty="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B71-4C55-BF94-B9CA7AA06F1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'Total Data'!$S$265:$S$271</c:f>
              <c:strCache>
                <c:ptCount val="7"/>
                <c:pt idx="0">
                  <c:v>Mixed Race</c:v>
                </c:pt>
                <c:pt idx="1">
                  <c:v>Asian</c:v>
                </c:pt>
                <c:pt idx="2">
                  <c:v>Native American</c:v>
                </c:pt>
                <c:pt idx="3">
                  <c:v>Native Hawaiian/Pacific Islander</c:v>
                </c:pt>
                <c:pt idx="4">
                  <c:v>Hispanic</c:v>
                </c:pt>
                <c:pt idx="5">
                  <c:v>Black</c:v>
                </c:pt>
                <c:pt idx="6">
                  <c:v>White</c:v>
                </c:pt>
              </c:strCache>
            </c:strRef>
          </c:cat>
          <c:val>
            <c:numRef>
              <c:f>'Total Data'!$T$265:$T$271</c:f>
              <c:numCache>
                <c:formatCode>General</c:formatCode>
                <c:ptCount val="7"/>
                <c:pt idx="0">
                  <c:v>49</c:v>
                </c:pt>
                <c:pt idx="1">
                  <c:v>22</c:v>
                </c:pt>
                <c:pt idx="2">
                  <c:v>179</c:v>
                </c:pt>
                <c:pt idx="3">
                  <c:v>3</c:v>
                </c:pt>
                <c:pt idx="4">
                  <c:v>439</c:v>
                </c:pt>
                <c:pt idx="5">
                  <c:v>900</c:v>
                </c:pt>
                <c:pt idx="6">
                  <c:v>826</c:v>
                </c:pt>
              </c:numCache>
            </c:numRef>
          </c:val>
          <c:extLst>
            <c:ext xmlns:c16="http://schemas.microsoft.com/office/drawing/2014/chart" uri="{C3380CC4-5D6E-409C-BE32-E72D297353CC}">
              <c16:uniqueId val="{00000000-BB71-4C55-BF94-B9CA7AA06F16}"/>
            </c:ext>
          </c:extLst>
        </c:ser>
        <c:dLbls>
          <c:dLblPos val="inEnd"/>
          <c:showLegendKey val="0"/>
          <c:showVal val="1"/>
          <c:showCatName val="0"/>
          <c:showSerName val="0"/>
          <c:showPercent val="0"/>
          <c:showBubbleSize val="0"/>
        </c:dLbls>
        <c:gapWidth val="65"/>
        <c:axId val="767583664"/>
        <c:axId val="775736272"/>
      </c:barChart>
      <c:catAx>
        <c:axId val="767583664"/>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775736272"/>
        <c:crosses val="autoZero"/>
        <c:auto val="1"/>
        <c:lblAlgn val="ctr"/>
        <c:lblOffset val="100"/>
        <c:noMultiLvlLbl val="0"/>
      </c:catAx>
      <c:valAx>
        <c:axId val="77573627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76758366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F90-4B43-89C2-F8701A2EF1B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F90-4B43-89C2-F8701A2EF1B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F90-4B43-89C2-F8701A2EF1B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F90-4B43-89C2-F8701A2EF1B8}"/>
              </c:ext>
            </c:extLst>
          </c:dPt>
          <c:cat>
            <c:strRef>
              <c:f>'Total Data'!$W$266:$W$269</c:f>
              <c:strCache>
                <c:ptCount val="4"/>
                <c:pt idx="0">
                  <c:v>1st trimester</c:v>
                </c:pt>
                <c:pt idx="1">
                  <c:v>2nd trimester</c:v>
                </c:pt>
                <c:pt idx="2">
                  <c:v>3rd trimester</c:v>
                </c:pt>
                <c:pt idx="3">
                  <c:v>postpartum</c:v>
                </c:pt>
              </c:strCache>
            </c:strRef>
          </c:cat>
          <c:val>
            <c:numRef>
              <c:f>'Total Data'!$X$266:$X$269</c:f>
              <c:numCache>
                <c:formatCode>General</c:formatCode>
                <c:ptCount val="4"/>
                <c:pt idx="0">
                  <c:v>290</c:v>
                </c:pt>
                <c:pt idx="1">
                  <c:v>603</c:v>
                </c:pt>
                <c:pt idx="2">
                  <c:v>726</c:v>
                </c:pt>
                <c:pt idx="3">
                  <c:v>710</c:v>
                </c:pt>
              </c:numCache>
            </c:numRef>
          </c:val>
          <c:extLst>
            <c:ext xmlns:c16="http://schemas.microsoft.com/office/drawing/2014/chart" uri="{C3380CC4-5D6E-409C-BE32-E72D297353CC}">
              <c16:uniqueId val="{00000008-5F90-4B43-89C2-F8701A2EF1B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154-44EF-9C33-9F054D3398D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154-44EF-9C33-9F054D3398D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154-44EF-9C33-9F054D3398D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154-44EF-9C33-9F054D3398D1}"/>
              </c:ext>
            </c:extLst>
          </c:dPt>
          <c:cat>
            <c:strRef>
              <c:f>'Total Data'!$AE$265:$AE$268</c:f>
              <c:strCache>
                <c:ptCount val="4"/>
                <c:pt idx="0">
                  <c:v>Significantly Influenced</c:v>
                </c:pt>
                <c:pt idx="1">
                  <c:v>Somewhat Influenced</c:v>
                </c:pt>
                <c:pt idx="2">
                  <c:v>Did Not Influence</c:v>
                </c:pt>
                <c:pt idx="3">
                  <c:v>Didn't Answer</c:v>
                </c:pt>
              </c:strCache>
            </c:strRef>
          </c:cat>
          <c:val>
            <c:numRef>
              <c:f>'Total Data'!$AF$265:$AF$268</c:f>
              <c:numCache>
                <c:formatCode>General</c:formatCode>
                <c:ptCount val="4"/>
                <c:pt idx="0">
                  <c:v>34</c:v>
                </c:pt>
                <c:pt idx="1">
                  <c:v>26</c:v>
                </c:pt>
                <c:pt idx="2">
                  <c:v>5</c:v>
                </c:pt>
                <c:pt idx="3">
                  <c:v>7</c:v>
                </c:pt>
              </c:numCache>
            </c:numRef>
          </c:val>
          <c:extLst>
            <c:ext xmlns:c16="http://schemas.microsoft.com/office/drawing/2014/chart" uri="{C3380CC4-5D6E-409C-BE32-E72D297353CC}">
              <c16:uniqueId val="{00000008-A154-44EF-9C33-9F054D3398D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7D6-4D97-8E71-982D2530507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7D6-4D97-8E71-982D2530507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7D6-4D97-8E71-982D25305078}"/>
              </c:ext>
            </c:extLst>
          </c:dPt>
          <c:cat>
            <c:strRef>
              <c:f>Sheet!$J$83:$J$85</c:f>
              <c:strCache>
                <c:ptCount val="3"/>
                <c:pt idx="0">
                  <c:v>valuable</c:v>
                </c:pt>
                <c:pt idx="1">
                  <c:v>very valuable</c:v>
                </c:pt>
                <c:pt idx="2">
                  <c:v>didn't answer</c:v>
                </c:pt>
              </c:strCache>
            </c:strRef>
          </c:cat>
          <c:val>
            <c:numRef>
              <c:f>Sheet!$K$83:$K$85</c:f>
              <c:numCache>
                <c:formatCode>General</c:formatCode>
                <c:ptCount val="3"/>
                <c:pt idx="0">
                  <c:v>17</c:v>
                </c:pt>
                <c:pt idx="1">
                  <c:v>52</c:v>
                </c:pt>
                <c:pt idx="2">
                  <c:v>8</c:v>
                </c:pt>
              </c:numCache>
            </c:numRef>
          </c:val>
          <c:extLst>
            <c:ext xmlns:c16="http://schemas.microsoft.com/office/drawing/2014/chart" uri="{C3380CC4-5D6E-409C-BE32-E72D297353CC}">
              <c16:uniqueId val="{00000006-37D6-4D97-8E71-982D2530507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hyperlink" Target="BP%20Setup%20Guide.pdf"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BP%20Setup%20Guide.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B34DC3-5ED0-4238-B6CA-70825EC7165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2E53562D-8807-477C-BD01-48F33DA70C6D}">
      <dgm:prSet custT="1"/>
      <dgm:spPr/>
      <dgm:t>
        <a:bodyPr/>
        <a:lstStyle/>
        <a:p>
          <a:r>
            <a:rPr lang="en-US" sz="900" dirty="0"/>
            <a:t>Team decision to Self-Measured Blood Pressure program to OB. Pilot Implementation Started 4/12/2022</a:t>
          </a:r>
        </a:p>
      </dgm:t>
    </dgm:pt>
    <dgm:pt modelId="{961F4B17-F4D5-465F-AABF-A0E7ECC11869}" type="parTrans" cxnId="{0D299AB7-FFEC-4741-B023-158C045FAEED}">
      <dgm:prSet/>
      <dgm:spPr/>
      <dgm:t>
        <a:bodyPr/>
        <a:lstStyle/>
        <a:p>
          <a:endParaRPr lang="en-US"/>
        </a:p>
      </dgm:t>
    </dgm:pt>
    <dgm:pt modelId="{719E36DD-82E7-439C-956C-6686EA04B48C}" type="sibTrans" cxnId="{0D299AB7-FFEC-4741-B023-158C045FAEED}">
      <dgm:prSet/>
      <dgm:spPr/>
      <dgm:t>
        <a:bodyPr/>
        <a:lstStyle/>
        <a:p>
          <a:endParaRPr lang="en-US"/>
        </a:p>
      </dgm:t>
    </dgm:pt>
    <dgm:pt modelId="{EE722744-3D20-4322-A72C-ED3DC5275F6A}">
      <dgm:prSet custT="1"/>
      <dgm:spPr/>
      <dgm:t>
        <a:bodyPr/>
        <a:lstStyle/>
        <a:p>
          <a:r>
            <a:rPr lang="en-US" sz="900" dirty="0"/>
            <a:t>Success in implementing programs on small scale and using the PDSA model</a:t>
          </a:r>
        </a:p>
      </dgm:t>
    </dgm:pt>
    <dgm:pt modelId="{48F9BAB3-C6CC-4AEC-9F13-B1477289D3A7}" type="parTrans" cxnId="{7BD8FF0F-E5AE-4C12-A5CF-4D36EF68A145}">
      <dgm:prSet/>
      <dgm:spPr/>
      <dgm:t>
        <a:bodyPr/>
        <a:lstStyle/>
        <a:p>
          <a:endParaRPr lang="en-US"/>
        </a:p>
      </dgm:t>
    </dgm:pt>
    <dgm:pt modelId="{2B80A8FC-19B4-416F-82E2-CB477C7A5B67}" type="sibTrans" cxnId="{7BD8FF0F-E5AE-4C12-A5CF-4D36EF68A145}">
      <dgm:prSet/>
      <dgm:spPr/>
      <dgm:t>
        <a:bodyPr/>
        <a:lstStyle/>
        <a:p>
          <a:endParaRPr lang="en-US"/>
        </a:p>
      </dgm:t>
    </dgm:pt>
    <dgm:pt modelId="{475D85C4-DE0A-45DC-AFEB-25CE9BB5367E}">
      <dgm:prSet custT="1"/>
      <dgm:spPr/>
      <dgm:t>
        <a:bodyPr/>
        <a:lstStyle/>
        <a:p>
          <a:r>
            <a:rPr lang="en-US" sz="1000"/>
            <a:t>Quality will track Data Monthly and manage the PDSA rollout</a:t>
          </a:r>
        </a:p>
      </dgm:t>
    </dgm:pt>
    <dgm:pt modelId="{18D37045-58C0-4955-90D9-D3DC3B2EE1C2}" type="parTrans" cxnId="{E2076EBF-2FE3-4973-B519-3F8CAB5FD01A}">
      <dgm:prSet/>
      <dgm:spPr/>
      <dgm:t>
        <a:bodyPr/>
        <a:lstStyle/>
        <a:p>
          <a:endParaRPr lang="en-US"/>
        </a:p>
      </dgm:t>
    </dgm:pt>
    <dgm:pt modelId="{71A2246B-6FEF-4836-9C40-92BE9DC5C7CB}" type="sibTrans" cxnId="{E2076EBF-2FE3-4973-B519-3F8CAB5FD01A}">
      <dgm:prSet/>
      <dgm:spPr/>
      <dgm:t>
        <a:bodyPr/>
        <a:lstStyle/>
        <a:p>
          <a:endParaRPr lang="en-US"/>
        </a:p>
      </dgm:t>
    </dgm:pt>
    <dgm:pt modelId="{FF87FE2C-9CBE-4857-AA07-62F955CB7A1E}">
      <dgm:prSet custT="1"/>
      <dgm:spPr/>
      <dgm:t>
        <a:bodyPr/>
        <a:lstStyle/>
        <a:p>
          <a:r>
            <a:rPr lang="en-US" sz="1000"/>
            <a:t>APN Students will help register patients</a:t>
          </a:r>
        </a:p>
      </dgm:t>
    </dgm:pt>
    <dgm:pt modelId="{2A550AE4-5125-40F1-A448-E13E742B2262}" type="parTrans" cxnId="{2C06061A-8845-4125-88E5-BBBBF41FEA93}">
      <dgm:prSet/>
      <dgm:spPr/>
      <dgm:t>
        <a:bodyPr/>
        <a:lstStyle/>
        <a:p>
          <a:endParaRPr lang="en-US"/>
        </a:p>
      </dgm:t>
    </dgm:pt>
    <dgm:pt modelId="{9530262D-C0EB-4C28-BF2D-D40825C4EEA1}" type="sibTrans" cxnId="{2C06061A-8845-4125-88E5-BBBBF41FEA93}">
      <dgm:prSet/>
      <dgm:spPr/>
      <dgm:t>
        <a:bodyPr/>
        <a:lstStyle/>
        <a:p>
          <a:endParaRPr lang="en-US"/>
        </a:p>
      </dgm:t>
    </dgm:pt>
    <dgm:pt modelId="{756B51EB-7EE0-4BB5-90C4-8EEC243A1C51}">
      <dgm:prSet custT="1"/>
      <dgm:spPr/>
      <dgm:t>
        <a:bodyPr/>
        <a:lstStyle/>
        <a:p>
          <a:r>
            <a:rPr lang="en-US" sz="1000" dirty="0"/>
            <a:t>User Guide Created   </a:t>
          </a:r>
          <a:r>
            <a:rPr lang="en-US" sz="1000" b="1" dirty="0">
              <a:solidFill>
                <a:schemeClr val="bg1"/>
              </a:solidFill>
              <a:hlinkClick xmlns:r="http://schemas.openxmlformats.org/officeDocument/2006/relationships" r:id="rId1" action="ppaction://hlinkfile">
                <a:extLst>
                  <a:ext uri="{A12FA001-AC4F-418D-AE19-62706E023703}">
                    <ahyp:hlinkClr xmlns:ahyp="http://schemas.microsoft.com/office/drawing/2018/hyperlinkcolor" val="tx"/>
                  </a:ext>
                </a:extLst>
              </a:hlinkClick>
            </a:rPr>
            <a:t>BP Setup Guide.pdf</a:t>
          </a:r>
          <a:endParaRPr lang="en-US" sz="1000" dirty="0">
            <a:solidFill>
              <a:schemeClr val="bg1"/>
            </a:solidFill>
          </a:endParaRPr>
        </a:p>
      </dgm:t>
    </dgm:pt>
    <dgm:pt modelId="{758A13AE-B56E-4C15-BEFD-8C5ACCBD6949}" type="parTrans" cxnId="{1D069C33-EE9E-4A4A-995C-2C27B611FD42}">
      <dgm:prSet/>
      <dgm:spPr/>
      <dgm:t>
        <a:bodyPr/>
        <a:lstStyle/>
        <a:p>
          <a:endParaRPr lang="en-US"/>
        </a:p>
      </dgm:t>
    </dgm:pt>
    <dgm:pt modelId="{F8FD4C11-4DA1-4D0A-9335-4D32393125F5}" type="sibTrans" cxnId="{1D069C33-EE9E-4A4A-995C-2C27B611FD42}">
      <dgm:prSet/>
      <dgm:spPr/>
      <dgm:t>
        <a:bodyPr/>
        <a:lstStyle/>
        <a:p>
          <a:endParaRPr lang="en-US"/>
        </a:p>
      </dgm:t>
    </dgm:pt>
    <dgm:pt modelId="{811E5E43-FE04-44E3-BDCF-F1D6D105FA01}">
      <dgm:prSet custT="1"/>
      <dgm:spPr/>
      <dgm:t>
        <a:bodyPr/>
        <a:lstStyle/>
        <a:p>
          <a:r>
            <a:rPr lang="en-US" sz="900" dirty="0"/>
            <a:t>Grocery Bags’ weekly preliminary pilot started in March 2022</a:t>
          </a:r>
        </a:p>
      </dgm:t>
    </dgm:pt>
    <dgm:pt modelId="{E9002475-FFC4-4D34-B44A-B7D7831E4DD3}" type="parTrans" cxnId="{A014AC11-E81D-467E-97BB-8694C01B4E0D}">
      <dgm:prSet/>
      <dgm:spPr/>
      <dgm:t>
        <a:bodyPr/>
        <a:lstStyle/>
        <a:p>
          <a:endParaRPr lang="en-US"/>
        </a:p>
      </dgm:t>
    </dgm:pt>
    <dgm:pt modelId="{A0D92336-2D56-424B-891E-C04FECC41A21}" type="sibTrans" cxnId="{A014AC11-E81D-467E-97BB-8694C01B4E0D}">
      <dgm:prSet/>
      <dgm:spPr/>
      <dgm:t>
        <a:bodyPr/>
        <a:lstStyle/>
        <a:p>
          <a:endParaRPr lang="en-US"/>
        </a:p>
      </dgm:t>
    </dgm:pt>
    <dgm:pt modelId="{9BD2062D-AC98-431D-ABD7-95C8B6B1F1E9}">
      <dgm:prSet custT="1"/>
      <dgm:spPr/>
      <dgm:t>
        <a:bodyPr/>
        <a:lstStyle/>
        <a:p>
          <a:r>
            <a:rPr lang="en-US" sz="900" dirty="0"/>
            <a:t>Monthly Farmers Market scheduled from May through Oct.</a:t>
          </a:r>
        </a:p>
      </dgm:t>
    </dgm:pt>
    <dgm:pt modelId="{55FF3D2A-170A-4CBD-ABB0-C74C05AF9CA5}" type="parTrans" cxnId="{FED06796-27EE-47D3-8D39-CC37FA8BEB56}">
      <dgm:prSet/>
      <dgm:spPr/>
      <dgm:t>
        <a:bodyPr/>
        <a:lstStyle/>
        <a:p>
          <a:endParaRPr lang="en-US"/>
        </a:p>
      </dgm:t>
    </dgm:pt>
    <dgm:pt modelId="{F20262EB-0953-4F0D-982B-F3D466B81A44}" type="sibTrans" cxnId="{FED06796-27EE-47D3-8D39-CC37FA8BEB56}">
      <dgm:prSet/>
      <dgm:spPr/>
      <dgm:t>
        <a:bodyPr/>
        <a:lstStyle/>
        <a:p>
          <a:endParaRPr lang="en-US"/>
        </a:p>
      </dgm:t>
    </dgm:pt>
    <dgm:pt modelId="{72EEB4E5-B202-4544-A6D2-C2F8D318182A}">
      <dgm:prSet custT="1"/>
      <dgm:spPr/>
      <dgm:t>
        <a:bodyPr/>
        <a:lstStyle/>
        <a:p>
          <a:r>
            <a:rPr lang="en-US" sz="1000"/>
            <a:t>Pilot approved by Quality</a:t>
          </a:r>
        </a:p>
      </dgm:t>
    </dgm:pt>
    <dgm:pt modelId="{61D6288E-A40B-45FF-A606-AF6AA9B88573}" type="parTrans" cxnId="{D7066902-06DD-40E9-A703-A2A5B3D8F002}">
      <dgm:prSet/>
      <dgm:spPr/>
      <dgm:t>
        <a:bodyPr/>
        <a:lstStyle/>
        <a:p>
          <a:endParaRPr lang="en-US"/>
        </a:p>
      </dgm:t>
    </dgm:pt>
    <dgm:pt modelId="{75DEC590-9DD7-4407-A8B8-E0890578ED36}" type="sibTrans" cxnId="{D7066902-06DD-40E9-A703-A2A5B3D8F002}">
      <dgm:prSet/>
      <dgm:spPr/>
      <dgm:t>
        <a:bodyPr/>
        <a:lstStyle/>
        <a:p>
          <a:endParaRPr lang="en-US"/>
        </a:p>
      </dgm:t>
    </dgm:pt>
    <dgm:pt modelId="{67AB382E-7EA7-4ADC-8C98-6B51A7AC2ED4}">
      <dgm:prSet custT="1"/>
      <dgm:spPr/>
      <dgm:t>
        <a:bodyPr/>
        <a:lstStyle/>
        <a:p>
          <a:r>
            <a:rPr lang="en-US" sz="900" dirty="0"/>
            <a:t>BP units delivered to OB</a:t>
          </a:r>
        </a:p>
      </dgm:t>
    </dgm:pt>
    <dgm:pt modelId="{48A73AC3-D089-44D1-B4DF-7193268EECB3}" type="parTrans" cxnId="{CC229715-189D-4717-9B05-0ABBD1C705A7}">
      <dgm:prSet/>
      <dgm:spPr/>
      <dgm:t>
        <a:bodyPr/>
        <a:lstStyle/>
        <a:p>
          <a:endParaRPr lang="en-US"/>
        </a:p>
      </dgm:t>
    </dgm:pt>
    <dgm:pt modelId="{CE140430-A283-4A08-B01C-D4F471ED474E}" type="sibTrans" cxnId="{CC229715-189D-4717-9B05-0ABBD1C705A7}">
      <dgm:prSet/>
      <dgm:spPr/>
      <dgm:t>
        <a:bodyPr/>
        <a:lstStyle/>
        <a:p>
          <a:endParaRPr lang="en-US"/>
        </a:p>
      </dgm:t>
    </dgm:pt>
    <dgm:pt modelId="{5D450117-3159-4B72-88FF-CADE7DB19262}">
      <dgm:prSet custT="1"/>
      <dgm:spPr/>
      <dgm:t>
        <a:bodyPr/>
        <a:lstStyle/>
        <a:p>
          <a:r>
            <a:rPr lang="en-US" sz="1000"/>
            <a:t>Providers &amp; Staff Educated on the process</a:t>
          </a:r>
        </a:p>
      </dgm:t>
    </dgm:pt>
    <dgm:pt modelId="{48E46171-7E62-41D5-AF6D-09BC65E063C2}" type="parTrans" cxnId="{74272363-80AA-4DCD-8CD4-17917B77347C}">
      <dgm:prSet/>
      <dgm:spPr/>
      <dgm:t>
        <a:bodyPr/>
        <a:lstStyle/>
        <a:p>
          <a:endParaRPr lang="en-US"/>
        </a:p>
      </dgm:t>
    </dgm:pt>
    <dgm:pt modelId="{8C47D4EB-F46B-47DD-B11A-0C6B3960664F}" type="sibTrans" cxnId="{74272363-80AA-4DCD-8CD4-17917B77347C}">
      <dgm:prSet/>
      <dgm:spPr/>
      <dgm:t>
        <a:bodyPr/>
        <a:lstStyle/>
        <a:p>
          <a:endParaRPr lang="en-US"/>
        </a:p>
      </dgm:t>
    </dgm:pt>
    <dgm:pt modelId="{86E257C5-5635-41ED-A2B8-63BA9FD0994A}">
      <dgm:prSet custT="1"/>
      <dgm:spPr/>
      <dgm:t>
        <a:bodyPr/>
        <a:lstStyle/>
        <a:p>
          <a:r>
            <a:rPr lang="en-US" sz="1000"/>
            <a:t>APN Students will help register patients</a:t>
          </a:r>
        </a:p>
      </dgm:t>
    </dgm:pt>
    <dgm:pt modelId="{5E571DDA-5E6F-4F14-A052-75994DB2D539}" type="parTrans" cxnId="{29337493-7E8C-49BC-8882-3C0857D6C56B}">
      <dgm:prSet/>
      <dgm:spPr/>
      <dgm:t>
        <a:bodyPr/>
        <a:lstStyle/>
        <a:p>
          <a:endParaRPr lang="en-US"/>
        </a:p>
      </dgm:t>
    </dgm:pt>
    <dgm:pt modelId="{0ED9D111-1486-4DE7-96C3-0E82481C292E}" type="sibTrans" cxnId="{29337493-7E8C-49BC-8882-3C0857D6C56B}">
      <dgm:prSet/>
      <dgm:spPr/>
      <dgm:t>
        <a:bodyPr/>
        <a:lstStyle/>
        <a:p>
          <a:endParaRPr lang="en-US"/>
        </a:p>
      </dgm:t>
    </dgm:pt>
    <dgm:pt modelId="{713D4C92-0E5A-49DE-A2C3-19A99FACE032}">
      <dgm:prSet custT="1"/>
      <dgm:spPr/>
      <dgm:t>
        <a:bodyPr/>
        <a:lstStyle/>
        <a:p>
          <a:r>
            <a:rPr lang="en-US" sz="1000"/>
            <a:t>Supervisor will notify primary care when additional units are needed.</a:t>
          </a:r>
        </a:p>
      </dgm:t>
    </dgm:pt>
    <dgm:pt modelId="{CC16BD53-E212-454E-BF18-0C6197F3F0DE}" type="parTrans" cxnId="{9F9A2C27-9F2C-4FD1-BAE8-D4A20F68BA01}">
      <dgm:prSet/>
      <dgm:spPr/>
      <dgm:t>
        <a:bodyPr/>
        <a:lstStyle/>
        <a:p>
          <a:endParaRPr lang="en-US"/>
        </a:p>
      </dgm:t>
    </dgm:pt>
    <dgm:pt modelId="{ED7DAF4E-F309-4B8E-9B80-677E1C4A7144}" type="sibTrans" cxnId="{9F9A2C27-9F2C-4FD1-BAE8-D4A20F68BA01}">
      <dgm:prSet/>
      <dgm:spPr/>
      <dgm:t>
        <a:bodyPr/>
        <a:lstStyle/>
        <a:p>
          <a:endParaRPr lang="en-US"/>
        </a:p>
      </dgm:t>
    </dgm:pt>
    <dgm:pt modelId="{C0A2046D-F456-46D3-A432-AD9E1AF6A556}">
      <dgm:prSet custT="1"/>
      <dgm:spPr/>
      <dgm:t>
        <a:bodyPr/>
        <a:lstStyle/>
        <a:p>
          <a:r>
            <a:rPr lang="en-US" sz="1000"/>
            <a:t>Case management will manage Grocery Bags deliveries and track data</a:t>
          </a:r>
        </a:p>
      </dgm:t>
    </dgm:pt>
    <dgm:pt modelId="{C0833350-AA15-4980-A65C-A48CFD9567FA}" type="parTrans" cxnId="{962A9684-85B8-4664-94C8-A26DC2497A13}">
      <dgm:prSet/>
      <dgm:spPr/>
      <dgm:t>
        <a:bodyPr/>
        <a:lstStyle/>
        <a:p>
          <a:endParaRPr lang="en-US"/>
        </a:p>
      </dgm:t>
    </dgm:pt>
    <dgm:pt modelId="{139BB0B7-6615-4B29-8022-1DDFC6908EE4}" type="sibTrans" cxnId="{962A9684-85B8-4664-94C8-A26DC2497A13}">
      <dgm:prSet/>
      <dgm:spPr/>
      <dgm:t>
        <a:bodyPr/>
        <a:lstStyle/>
        <a:p>
          <a:endParaRPr lang="en-US"/>
        </a:p>
      </dgm:t>
    </dgm:pt>
    <dgm:pt modelId="{A9DBECAD-AD55-4FDD-B62D-37C82C05B8B0}">
      <dgm:prSet custT="1"/>
      <dgm:spPr/>
      <dgm:t>
        <a:bodyPr/>
        <a:lstStyle/>
        <a:p>
          <a:r>
            <a:rPr lang="en-US" sz="1000"/>
            <a:t>Monthly Farmers Market scheduled from May through Oct. Data will be tracked</a:t>
          </a:r>
        </a:p>
      </dgm:t>
    </dgm:pt>
    <dgm:pt modelId="{BF94C613-5BB5-4768-8B6B-12A1FDC00594}" type="parTrans" cxnId="{406E3EE8-E42F-4F4F-BCB6-033790DBDCE5}">
      <dgm:prSet/>
      <dgm:spPr/>
      <dgm:t>
        <a:bodyPr/>
        <a:lstStyle/>
        <a:p>
          <a:endParaRPr lang="en-US"/>
        </a:p>
      </dgm:t>
    </dgm:pt>
    <dgm:pt modelId="{C6A0BBC1-4FFB-49EB-BEBB-75E7903BE646}" type="sibTrans" cxnId="{406E3EE8-E42F-4F4F-BCB6-033790DBDCE5}">
      <dgm:prSet/>
      <dgm:spPr/>
      <dgm:t>
        <a:bodyPr/>
        <a:lstStyle/>
        <a:p>
          <a:endParaRPr lang="en-US"/>
        </a:p>
      </dgm:t>
    </dgm:pt>
    <dgm:pt modelId="{97B8EC64-72FD-4993-91A2-B5ED44734891}" type="pres">
      <dgm:prSet presAssocID="{22B34DC3-5ED0-4238-B6CA-70825EC7165E}" presName="CompostProcess" presStyleCnt="0">
        <dgm:presLayoutVars>
          <dgm:dir/>
          <dgm:resizeHandles val="exact"/>
        </dgm:presLayoutVars>
      </dgm:prSet>
      <dgm:spPr/>
    </dgm:pt>
    <dgm:pt modelId="{AD9B7B50-EE00-46A4-84A6-E0A23E31A9B6}" type="pres">
      <dgm:prSet presAssocID="{22B34DC3-5ED0-4238-B6CA-70825EC7165E}" presName="arrow" presStyleLbl="bgShp" presStyleIdx="0" presStyleCnt="1" custScaleX="117647"/>
      <dgm:spPr/>
    </dgm:pt>
    <dgm:pt modelId="{5E3DF50E-F38E-4455-90B6-C846C33F5112}" type="pres">
      <dgm:prSet presAssocID="{22B34DC3-5ED0-4238-B6CA-70825EC7165E}" presName="linearProcess" presStyleCnt="0"/>
      <dgm:spPr/>
    </dgm:pt>
    <dgm:pt modelId="{59CD7F16-5D3C-4C54-9832-D6A748F3B526}" type="pres">
      <dgm:prSet presAssocID="{2E53562D-8807-477C-BD01-48F33DA70C6D}" presName="textNode" presStyleLbl="node1" presStyleIdx="0" presStyleCnt="14" custScaleX="112748">
        <dgm:presLayoutVars>
          <dgm:bulletEnabled val="1"/>
        </dgm:presLayoutVars>
      </dgm:prSet>
      <dgm:spPr/>
    </dgm:pt>
    <dgm:pt modelId="{D69FB32C-7D67-4EB0-8A4A-BBFFEED53E0A}" type="pres">
      <dgm:prSet presAssocID="{719E36DD-82E7-439C-956C-6686EA04B48C}" presName="sibTrans" presStyleCnt="0"/>
      <dgm:spPr/>
    </dgm:pt>
    <dgm:pt modelId="{2FA6D8A4-EF97-4996-A65A-67CBEE5BED54}" type="pres">
      <dgm:prSet presAssocID="{EE722744-3D20-4322-A72C-ED3DC5275F6A}" presName="textNode" presStyleLbl="node1" presStyleIdx="1" presStyleCnt="14">
        <dgm:presLayoutVars>
          <dgm:bulletEnabled val="1"/>
        </dgm:presLayoutVars>
      </dgm:prSet>
      <dgm:spPr/>
    </dgm:pt>
    <dgm:pt modelId="{6DBB6965-23F1-4581-8FBC-A48D983AC620}" type="pres">
      <dgm:prSet presAssocID="{2B80A8FC-19B4-416F-82E2-CB477C7A5B67}" presName="sibTrans" presStyleCnt="0"/>
      <dgm:spPr/>
    </dgm:pt>
    <dgm:pt modelId="{F309BB17-8141-4DD5-A765-A3E50A0239D8}" type="pres">
      <dgm:prSet presAssocID="{475D85C4-DE0A-45DC-AFEB-25CE9BB5367E}" presName="textNode" presStyleLbl="node1" presStyleIdx="2" presStyleCnt="14">
        <dgm:presLayoutVars>
          <dgm:bulletEnabled val="1"/>
        </dgm:presLayoutVars>
      </dgm:prSet>
      <dgm:spPr/>
    </dgm:pt>
    <dgm:pt modelId="{592365DA-4FF7-417A-B28C-6BD96BE3C12E}" type="pres">
      <dgm:prSet presAssocID="{71A2246B-6FEF-4836-9C40-92BE9DC5C7CB}" presName="sibTrans" presStyleCnt="0"/>
      <dgm:spPr/>
    </dgm:pt>
    <dgm:pt modelId="{37C8F11C-B4FC-4DEC-BD1C-CC0D6E107805}" type="pres">
      <dgm:prSet presAssocID="{FF87FE2C-9CBE-4857-AA07-62F955CB7A1E}" presName="textNode" presStyleLbl="node1" presStyleIdx="3" presStyleCnt="14">
        <dgm:presLayoutVars>
          <dgm:bulletEnabled val="1"/>
        </dgm:presLayoutVars>
      </dgm:prSet>
      <dgm:spPr/>
    </dgm:pt>
    <dgm:pt modelId="{C7FA60FF-14B5-42B4-931C-4F5907644D1F}" type="pres">
      <dgm:prSet presAssocID="{9530262D-C0EB-4C28-BF2D-D40825C4EEA1}" presName="sibTrans" presStyleCnt="0"/>
      <dgm:spPr/>
    </dgm:pt>
    <dgm:pt modelId="{0D381ED2-32F4-4130-AD4E-0C1C5CB17C46}" type="pres">
      <dgm:prSet presAssocID="{756B51EB-7EE0-4BB5-90C4-8EEC243A1C51}" presName="textNode" presStyleLbl="node1" presStyleIdx="4" presStyleCnt="14">
        <dgm:presLayoutVars>
          <dgm:bulletEnabled val="1"/>
        </dgm:presLayoutVars>
      </dgm:prSet>
      <dgm:spPr/>
    </dgm:pt>
    <dgm:pt modelId="{A5665AB2-5A71-492E-A07A-6335D60A1191}" type="pres">
      <dgm:prSet presAssocID="{F8FD4C11-4DA1-4D0A-9335-4D32393125F5}" presName="sibTrans" presStyleCnt="0"/>
      <dgm:spPr/>
    </dgm:pt>
    <dgm:pt modelId="{2B8A1189-80E5-4431-9DD9-28B8013D3C75}" type="pres">
      <dgm:prSet presAssocID="{811E5E43-FE04-44E3-BDCF-F1D6D105FA01}" presName="textNode" presStyleLbl="node1" presStyleIdx="5" presStyleCnt="14">
        <dgm:presLayoutVars>
          <dgm:bulletEnabled val="1"/>
        </dgm:presLayoutVars>
      </dgm:prSet>
      <dgm:spPr/>
    </dgm:pt>
    <dgm:pt modelId="{1D52A3F7-EE1A-44F1-94E9-2FD6D2363886}" type="pres">
      <dgm:prSet presAssocID="{A0D92336-2D56-424B-891E-C04FECC41A21}" presName="sibTrans" presStyleCnt="0"/>
      <dgm:spPr/>
    </dgm:pt>
    <dgm:pt modelId="{44F81DBA-92CB-42E1-A8D7-D8092E48018A}" type="pres">
      <dgm:prSet presAssocID="{9BD2062D-AC98-431D-ABD7-95C8B6B1F1E9}" presName="textNode" presStyleLbl="node1" presStyleIdx="6" presStyleCnt="14">
        <dgm:presLayoutVars>
          <dgm:bulletEnabled val="1"/>
        </dgm:presLayoutVars>
      </dgm:prSet>
      <dgm:spPr/>
    </dgm:pt>
    <dgm:pt modelId="{0DC7FC80-D88B-44A6-A475-091B6CB2D2DC}" type="pres">
      <dgm:prSet presAssocID="{F20262EB-0953-4F0D-982B-F3D466B81A44}" presName="sibTrans" presStyleCnt="0"/>
      <dgm:spPr/>
    </dgm:pt>
    <dgm:pt modelId="{C080D1F2-4190-4FEB-BF65-F4D92B227F35}" type="pres">
      <dgm:prSet presAssocID="{72EEB4E5-B202-4544-A6D2-C2F8D318182A}" presName="textNode" presStyleLbl="node1" presStyleIdx="7" presStyleCnt="14">
        <dgm:presLayoutVars>
          <dgm:bulletEnabled val="1"/>
        </dgm:presLayoutVars>
      </dgm:prSet>
      <dgm:spPr/>
    </dgm:pt>
    <dgm:pt modelId="{CA86CA5C-8343-4CF0-8C26-E3C5F1A833FC}" type="pres">
      <dgm:prSet presAssocID="{75DEC590-9DD7-4407-A8B8-E0890578ED36}" presName="sibTrans" presStyleCnt="0"/>
      <dgm:spPr/>
    </dgm:pt>
    <dgm:pt modelId="{6E742F10-C358-4EAE-BF17-561A120C7640}" type="pres">
      <dgm:prSet presAssocID="{67AB382E-7EA7-4ADC-8C98-6B51A7AC2ED4}" presName="textNode" presStyleLbl="node1" presStyleIdx="8" presStyleCnt="14">
        <dgm:presLayoutVars>
          <dgm:bulletEnabled val="1"/>
        </dgm:presLayoutVars>
      </dgm:prSet>
      <dgm:spPr/>
    </dgm:pt>
    <dgm:pt modelId="{DA213F62-57FD-4560-994A-3933DEA49EAE}" type="pres">
      <dgm:prSet presAssocID="{CE140430-A283-4A08-B01C-D4F471ED474E}" presName="sibTrans" presStyleCnt="0"/>
      <dgm:spPr/>
    </dgm:pt>
    <dgm:pt modelId="{1FA95304-15BD-4F61-B279-4C583D0F221B}" type="pres">
      <dgm:prSet presAssocID="{5D450117-3159-4B72-88FF-CADE7DB19262}" presName="textNode" presStyleLbl="node1" presStyleIdx="9" presStyleCnt="14">
        <dgm:presLayoutVars>
          <dgm:bulletEnabled val="1"/>
        </dgm:presLayoutVars>
      </dgm:prSet>
      <dgm:spPr/>
    </dgm:pt>
    <dgm:pt modelId="{F64CBF01-020C-485D-AA57-7D04BF2E20A9}" type="pres">
      <dgm:prSet presAssocID="{8C47D4EB-F46B-47DD-B11A-0C6B3960664F}" presName="sibTrans" presStyleCnt="0"/>
      <dgm:spPr/>
    </dgm:pt>
    <dgm:pt modelId="{038D0D8A-24B6-4698-ADA0-9AA20FE59C6F}" type="pres">
      <dgm:prSet presAssocID="{86E257C5-5635-41ED-A2B8-63BA9FD0994A}" presName="textNode" presStyleLbl="node1" presStyleIdx="10" presStyleCnt="14">
        <dgm:presLayoutVars>
          <dgm:bulletEnabled val="1"/>
        </dgm:presLayoutVars>
      </dgm:prSet>
      <dgm:spPr/>
    </dgm:pt>
    <dgm:pt modelId="{0CD7DC0C-F981-4990-8192-01B73F0C9466}" type="pres">
      <dgm:prSet presAssocID="{0ED9D111-1486-4DE7-96C3-0E82481C292E}" presName="sibTrans" presStyleCnt="0"/>
      <dgm:spPr/>
    </dgm:pt>
    <dgm:pt modelId="{8E163615-CBC3-4A6B-9E3B-B932FE40608D}" type="pres">
      <dgm:prSet presAssocID="{713D4C92-0E5A-49DE-A2C3-19A99FACE032}" presName="textNode" presStyleLbl="node1" presStyleIdx="11" presStyleCnt="14">
        <dgm:presLayoutVars>
          <dgm:bulletEnabled val="1"/>
        </dgm:presLayoutVars>
      </dgm:prSet>
      <dgm:spPr/>
    </dgm:pt>
    <dgm:pt modelId="{4B6BC54E-3A01-4FD4-80B5-9FF11EDE50F7}" type="pres">
      <dgm:prSet presAssocID="{ED7DAF4E-F309-4B8E-9B80-677E1C4A7144}" presName="sibTrans" presStyleCnt="0"/>
      <dgm:spPr/>
    </dgm:pt>
    <dgm:pt modelId="{90E8661F-7729-441E-9AFE-FCE46AED2E6F}" type="pres">
      <dgm:prSet presAssocID="{C0A2046D-F456-46D3-A432-AD9E1AF6A556}" presName="textNode" presStyleLbl="node1" presStyleIdx="12" presStyleCnt="14">
        <dgm:presLayoutVars>
          <dgm:bulletEnabled val="1"/>
        </dgm:presLayoutVars>
      </dgm:prSet>
      <dgm:spPr/>
    </dgm:pt>
    <dgm:pt modelId="{5540693B-4F3D-401A-94DF-AABB80794DE5}" type="pres">
      <dgm:prSet presAssocID="{139BB0B7-6615-4B29-8022-1DDFC6908EE4}" presName="sibTrans" presStyleCnt="0"/>
      <dgm:spPr/>
    </dgm:pt>
    <dgm:pt modelId="{73C1032B-0653-4247-8A04-9CA46F4F9DD2}" type="pres">
      <dgm:prSet presAssocID="{A9DBECAD-AD55-4FDD-B62D-37C82C05B8B0}" presName="textNode" presStyleLbl="node1" presStyleIdx="13" presStyleCnt="14">
        <dgm:presLayoutVars>
          <dgm:bulletEnabled val="1"/>
        </dgm:presLayoutVars>
      </dgm:prSet>
      <dgm:spPr/>
    </dgm:pt>
  </dgm:ptLst>
  <dgm:cxnLst>
    <dgm:cxn modelId="{D7066902-06DD-40E9-A703-A2A5B3D8F002}" srcId="{22B34DC3-5ED0-4238-B6CA-70825EC7165E}" destId="{72EEB4E5-B202-4544-A6D2-C2F8D318182A}" srcOrd="7" destOrd="0" parTransId="{61D6288E-A40B-45FF-A606-AF6AA9B88573}" sibTransId="{75DEC590-9DD7-4407-A8B8-E0890578ED36}"/>
    <dgm:cxn modelId="{A794A70D-E365-4B7E-AE26-D7C4CE8E0B84}" type="presOf" srcId="{811E5E43-FE04-44E3-BDCF-F1D6D105FA01}" destId="{2B8A1189-80E5-4431-9DD9-28B8013D3C75}" srcOrd="0" destOrd="0" presId="urn:microsoft.com/office/officeart/2005/8/layout/hProcess9"/>
    <dgm:cxn modelId="{7FB6740F-CC4E-40A3-9A94-1FD00B34A08A}" type="presOf" srcId="{A9DBECAD-AD55-4FDD-B62D-37C82C05B8B0}" destId="{73C1032B-0653-4247-8A04-9CA46F4F9DD2}" srcOrd="0" destOrd="0" presId="urn:microsoft.com/office/officeart/2005/8/layout/hProcess9"/>
    <dgm:cxn modelId="{7BD8FF0F-E5AE-4C12-A5CF-4D36EF68A145}" srcId="{22B34DC3-5ED0-4238-B6CA-70825EC7165E}" destId="{EE722744-3D20-4322-A72C-ED3DC5275F6A}" srcOrd="1" destOrd="0" parTransId="{48F9BAB3-C6CC-4AEC-9F13-B1477289D3A7}" sibTransId="{2B80A8FC-19B4-416F-82E2-CB477C7A5B67}"/>
    <dgm:cxn modelId="{A014AC11-E81D-467E-97BB-8694C01B4E0D}" srcId="{22B34DC3-5ED0-4238-B6CA-70825EC7165E}" destId="{811E5E43-FE04-44E3-BDCF-F1D6D105FA01}" srcOrd="5" destOrd="0" parTransId="{E9002475-FFC4-4D34-B44A-B7D7831E4DD3}" sibTransId="{A0D92336-2D56-424B-891E-C04FECC41A21}"/>
    <dgm:cxn modelId="{CC229715-189D-4717-9B05-0ABBD1C705A7}" srcId="{22B34DC3-5ED0-4238-B6CA-70825EC7165E}" destId="{67AB382E-7EA7-4ADC-8C98-6B51A7AC2ED4}" srcOrd="8" destOrd="0" parTransId="{48A73AC3-D089-44D1-B4DF-7193268EECB3}" sibTransId="{CE140430-A283-4A08-B01C-D4F471ED474E}"/>
    <dgm:cxn modelId="{2C06061A-8845-4125-88E5-BBBBF41FEA93}" srcId="{22B34DC3-5ED0-4238-B6CA-70825EC7165E}" destId="{FF87FE2C-9CBE-4857-AA07-62F955CB7A1E}" srcOrd="3" destOrd="0" parTransId="{2A550AE4-5125-40F1-A448-E13E742B2262}" sibTransId="{9530262D-C0EB-4C28-BF2D-D40825C4EEA1}"/>
    <dgm:cxn modelId="{9F9A2C27-9F2C-4FD1-BAE8-D4A20F68BA01}" srcId="{22B34DC3-5ED0-4238-B6CA-70825EC7165E}" destId="{713D4C92-0E5A-49DE-A2C3-19A99FACE032}" srcOrd="11" destOrd="0" parTransId="{CC16BD53-E212-454E-BF18-0C6197F3F0DE}" sibTransId="{ED7DAF4E-F309-4B8E-9B80-677E1C4A7144}"/>
    <dgm:cxn modelId="{BD398A2D-D5CD-45D5-AC99-9A4BA4DD9650}" type="presOf" srcId="{475D85C4-DE0A-45DC-AFEB-25CE9BB5367E}" destId="{F309BB17-8141-4DD5-A765-A3E50A0239D8}" srcOrd="0" destOrd="0" presId="urn:microsoft.com/office/officeart/2005/8/layout/hProcess9"/>
    <dgm:cxn modelId="{1D069C33-EE9E-4A4A-995C-2C27B611FD42}" srcId="{22B34DC3-5ED0-4238-B6CA-70825EC7165E}" destId="{756B51EB-7EE0-4BB5-90C4-8EEC243A1C51}" srcOrd="4" destOrd="0" parTransId="{758A13AE-B56E-4C15-BEFD-8C5ACCBD6949}" sibTransId="{F8FD4C11-4DA1-4D0A-9335-4D32393125F5}"/>
    <dgm:cxn modelId="{D7F0D95D-2325-418A-B66A-AFD7847C3EB4}" type="presOf" srcId="{22B34DC3-5ED0-4238-B6CA-70825EC7165E}" destId="{97B8EC64-72FD-4993-91A2-B5ED44734891}" srcOrd="0" destOrd="0" presId="urn:microsoft.com/office/officeart/2005/8/layout/hProcess9"/>
    <dgm:cxn modelId="{63141F63-2156-4998-893D-7BC626DB51C5}" type="presOf" srcId="{2E53562D-8807-477C-BD01-48F33DA70C6D}" destId="{59CD7F16-5D3C-4C54-9832-D6A748F3B526}" srcOrd="0" destOrd="0" presId="urn:microsoft.com/office/officeart/2005/8/layout/hProcess9"/>
    <dgm:cxn modelId="{74272363-80AA-4DCD-8CD4-17917B77347C}" srcId="{22B34DC3-5ED0-4238-B6CA-70825EC7165E}" destId="{5D450117-3159-4B72-88FF-CADE7DB19262}" srcOrd="9" destOrd="0" parTransId="{48E46171-7E62-41D5-AF6D-09BC65E063C2}" sibTransId="{8C47D4EB-F46B-47DD-B11A-0C6B3960664F}"/>
    <dgm:cxn modelId="{EC9BD948-0C1C-4E28-B81A-8DF7376527B7}" type="presOf" srcId="{67AB382E-7EA7-4ADC-8C98-6B51A7AC2ED4}" destId="{6E742F10-C358-4EAE-BF17-561A120C7640}" srcOrd="0" destOrd="0" presId="urn:microsoft.com/office/officeart/2005/8/layout/hProcess9"/>
    <dgm:cxn modelId="{D887CE4D-AF2C-4A9E-880A-C342CE273EEF}" type="presOf" srcId="{EE722744-3D20-4322-A72C-ED3DC5275F6A}" destId="{2FA6D8A4-EF97-4996-A65A-67CBEE5BED54}" srcOrd="0" destOrd="0" presId="urn:microsoft.com/office/officeart/2005/8/layout/hProcess9"/>
    <dgm:cxn modelId="{962A9684-85B8-4664-94C8-A26DC2497A13}" srcId="{22B34DC3-5ED0-4238-B6CA-70825EC7165E}" destId="{C0A2046D-F456-46D3-A432-AD9E1AF6A556}" srcOrd="12" destOrd="0" parTransId="{C0833350-AA15-4980-A65C-A48CFD9567FA}" sibTransId="{139BB0B7-6615-4B29-8022-1DDFC6908EE4}"/>
    <dgm:cxn modelId="{29337493-7E8C-49BC-8882-3C0857D6C56B}" srcId="{22B34DC3-5ED0-4238-B6CA-70825EC7165E}" destId="{86E257C5-5635-41ED-A2B8-63BA9FD0994A}" srcOrd="10" destOrd="0" parTransId="{5E571DDA-5E6F-4F14-A052-75994DB2D539}" sibTransId="{0ED9D111-1486-4DE7-96C3-0E82481C292E}"/>
    <dgm:cxn modelId="{FED06796-27EE-47D3-8D39-CC37FA8BEB56}" srcId="{22B34DC3-5ED0-4238-B6CA-70825EC7165E}" destId="{9BD2062D-AC98-431D-ABD7-95C8B6B1F1E9}" srcOrd="6" destOrd="0" parTransId="{55FF3D2A-170A-4CBD-ABB0-C74C05AF9CA5}" sibTransId="{F20262EB-0953-4F0D-982B-F3D466B81A44}"/>
    <dgm:cxn modelId="{19010698-7C10-4F3F-BFA0-DB90DB4B8AA7}" type="presOf" srcId="{5D450117-3159-4B72-88FF-CADE7DB19262}" destId="{1FA95304-15BD-4F61-B279-4C583D0F221B}" srcOrd="0" destOrd="0" presId="urn:microsoft.com/office/officeart/2005/8/layout/hProcess9"/>
    <dgm:cxn modelId="{0D299AB7-FFEC-4741-B023-158C045FAEED}" srcId="{22B34DC3-5ED0-4238-B6CA-70825EC7165E}" destId="{2E53562D-8807-477C-BD01-48F33DA70C6D}" srcOrd="0" destOrd="0" parTransId="{961F4B17-F4D5-465F-AABF-A0E7ECC11869}" sibTransId="{719E36DD-82E7-439C-956C-6686EA04B48C}"/>
    <dgm:cxn modelId="{3BB266B8-0657-479F-838D-313AAB5D1F76}" type="presOf" srcId="{72EEB4E5-B202-4544-A6D2-C2F8D318182A}" destId="{C080D1F2-4190-4FEB-BF65-F4D92B227F35}" srcOrd="0" destOrd="0" presId="urn:microsoft.com/office/officeart/2005/8/layout/hProcess9"/>
    <dgm:cxn modelId="{390433BE-BF27-4785-B206-0E7E981DDB51}" type="presOf" srcId="{756B51EB-7EE0-4BB5-90C4-8EEC243A1C51}" destId="{0D381ED2-32F4-4130-AD4E-0C1C5CB17C46}" srcOrd="0" destOrd="0" presId="urn:microsoft.com/office/officeart/2005/8/layout/hProcess9"/>
    <dgm:cxn modelId="{E2076EBF-2FE3-4973-B519-3F8CAB5FD01A}" srcId="{22B34DC3-5ED0-4238-B6CA-70825EC7165E}" destId="{475D85C4-DE0A-45DC-AFEB-25CE9BB5367E}" srcOrd="2" destOrd="0" parTransId="{18D37045-58C0-4955-90D9-D3DC3B2EE1C2}" sibTransId="{71A2246B-6FEF-4836-9C40-92BE9DC5C7CB}"/>
    <dgm:cxn modelId="{80C865D2-5C1D-4EEB-A98F-C6127083247C}" type="presOf" srcId="{FF87FE2C-9CBE-4857-AA07-62F955CB7A1E}" destId="{37C8F11C-B4FC-4DEC-BD1C-CC0D6E107805}" srcOrd="0" destOrd="0" presId="urn:microsoft.com/office/officeart/2005/8/layout/hProcess9"/>
    <dgm:cxn modelId="{3C194BD2-019C-42CA-A923-9F947A9B0947}" type="presOf" srcId="{C0A2046D-F456-46D3-A432-AD9E1AF6A556}" destId="{90E8661F-7729-441E-9AFE-FCE46AED2E6F}" srcOrd="0" destOrd="0" presId="urn:microsoft.com/office/officeart/2005/8/layout/hProcess9"/>
    <dgm:cxn modelId="{1E51B9D8-EC74-41AF-A6D4-30F1CB5236C8}" type="presOf" srcId="{9BD2062D-AC98-431D-ABD7-95C8B6B1F1E9}" destId="{44F81DBA-92CB-42E1-A8D7-D8092E48018A}" srcOrd="0" destOrd="0" presId="urn:microsoft.com/office/officeart/2005/8/layout/hProcess9"/>
    <dgm:cxn modelId="{7DA207E8-4476-4B4C-ACE7-470A95A8B71B}" type="presOf" srcId="{86E257C5-5635-41ED-A2B8-63BA9FD0994A}" destId="{038D0D8A-24B6-4698-ADA0-9AA20FE59C6F}" srcOrd="0" destOrd="0" presId="urn:microsoft.com/office/officeart/2005/8/layout/hProcess9"/>
    <dgm:cxn modelId="{406E3EE8-E42F-4F4F-BCB6-033790DBDCE5}" srcId="{22B34DC3-5ED0-4238-B6CA-70825EC7165E}" destId="{A9DBECAD-AD55-4FDD-B62D-37C82C05B8B0}" srcOrd="13" destOrd="0" parTransId="{BF94C613-5BB5-4768-8B6B-12A1FDC00594}" sibTransId="{C6A0BBC1-4FFB-49EB-BEBB-75E7903BE646}"/>
    <dgm:cxn modelId="{FDAFC9F7-BA06-41C7-B6DA-3AD4E585CD06}" type="presOf" srcId="{713D4C92-0E5A-49DE-A2C3-19A99FACE032}" destId="{8E163615-CBC3-4A6B-9E3B-B932FE40608D}" srcOrd="0" destOrd="0" presId="urn:microsoft.com/office/officeart/2005/8/layout/hProcess9"/>
    <dgm:cxn modelId="{580BEC60-CEE9-4A99-A69A-60F58983BCAC}" type="presParOf" srcId="{97B8EC64-72FD-4993-91A2-B5ED44734891}" destId="{AD9B7B50-EE00-46A4-84A6-E0A23E31A9B6}" srcOrd="0" destOrd="0" presId="urn:microsoft.com/office/officeart/2005/8/layout/hProcess9"/>
    <dgm:cxn modelId="{7D91C800-70F6-43CD-8C69-365727734976}" type="presParOf" srcId="{97B8EC64-72FD-4993-91A2-B5ED44734891}" destId="{5E3DF50E-F38E-4455-90B6-C846C33F5112}" srcOrd="1" destOrd="0" presId="urn:microsoft.com/office/officeart/2005/8/layout/hProcess9"/>
    <dgm:cxn modelId="{DFB7B608-94B0-4CC0-8F1A-DF797953B9BB}" type="presParOf" srcId="{5E3DF50E-F38E-4455-90B6-C846C33F5112}" destId="{59CD7F16-5D3C-4C54-9832-D6A748F3B526}" srcOrd="0" destOrd="0" presId="urn:microsoft.com/office/officeart/2005/8/layout/hProcess9"/>
    <dgm:cxn modelId="{07D8AD10-3D4F-4983-A294-87563D7A4A80}" type="presParOf" srcId="{5E3DF50E-F38E-4455-90B6-C846C33F5112}" destId="{D69FB32C-7D67-4EB0-8A4A-BBFFEED53E0A}" srcOrd="1" destOrd="0" presId="urn:microsoft.com/office/officeart/2005/8/layout/hProcess9"/>
    <dgm:cxn modelId="{693B861F-2C71-42E3-8649-DCA82E2B4116}" type="presParOf" srcId="{5E3DF50E-F38E-4455-90B6-C846C33F5112}" destId="{2FA6D8A4-EF97-4996-A65A-67CBEE5BED54}" srcOrd="2" destOrd="0" presId="urn:microsoft.com/office/officeart/2005/8/layout/hProcess9"/>
    <dgm:cxn modelId="{7017C0F6-28BA-4CB4-8B76-925C6ECD137D}" type="presParOf" srcId="{5E3DF50E-F38E-4455-90B6-C846C33F5112}" destId="{6DBB6965-23F1-4581-8FBC-A48D983AC620}" srcOrd="3" destOrd="0" presId="urn:microsoft.com/office/officeart/2005/8/layout/hProcess9"/>
    <dgm:cxn modelId="{4DEC170C-1405-48A5-8F99-B1F4D7AD911D}" type="presParOf" srcId="{5E3DF50E-F38E-4455-90B6-C846C33F5112}" destId="{F309BB17-8141-4DD5-A765-A3E50A0239D8}" srcOrd="4" destOrd="0" presId="urn:microsoft.com/office/officeart/2005/8/layout/hProcess9"/>
    <dgm:cxn modelId="{100213BA-BFBD-4740-8717-CCCC25082A2C}" type="presParOf" srcId="{5E3DF50E-F38E-4455-90B6-C846C33F5112}" destId="{592365DA-4FF7-417A-B28C-6BD96BE3C12E}" srcOrd="5" destOrd="0" presId="urn:microsoft.com/office/officeart/2005/8/layout/hProcess9"/>
    <dgm:cxn modelId="{9E676CE7-3A09-4B86-9017-1E7BF408720E}" type="presParOf" srcId="{5E3DF50E-F38E-4455-90B6-C846C33F5112}" destId="{37C8F11C-B4FC-4DEC-BD1C-CC0D6E107805}" srcOrd="6" destOrd="0" presId="urn:microsoft.com/office/officeart/2005/8/layout/hProcess9"/>
    <dgm:cxn modelId="{09AD3892-79AC-4813-9411-62B0B20DD631}" type="presParOf" srcId="{5E3DF50E-F38E-4455-90B6-C846C33F5112}" destId="{C7FA60FF-14B5-42B4-931C-4F5907644D1F}" srcOrd="7" destOrd="0" presId="urn:microsoft.com/office/officeart/2005/8/layout/hProcess9"/>
    <dgm:cxn modelId="{06414F62-6D81-414D-9EC0-A4BEBAC4C101}" type="presParOf" srcId="{5E3DF50E-F38E-4455-90B6-C846C33F5112}" destId="{0D381ED2-32F4-4130-AD4E-0C1C5CB17C46}" srcOrd="8" destOrd="0" presId="urn:microsoft.com/office/officeart/2005/8/layout/hProcess9"/>
    <dgm:cxn modelId="{3AE34F30-8EE3-4FD4-8BD4-77DBCD32318E}" type="presParOf" srcId="{5E3DF50E-F38E-4455-90B6-C846C33F5112}" destId="{A5665AB2-5A71-492E-A07A-6335D60A1191}" srcOrd="9" destOrd="0" presId="urn:microsoft.com/office/officeart/2005/8/layout/hProcess9"/>
    <dgm:cxn modelId="{A8191B39-A771-4F76-B09B-DB1AF99AF5F2}" type="presParOf" srcId="{5E3DF50E-F38E-4455-90B6-C846C33F5112}" destId="{2B8A1189-80E5-4431-9DD9-28B8013D3C75}" srcOrd="10" destOrd="0" presId="urn:microsoft.com/office/officeart/2005/8/layout/hProcess9"/>
    <dgm:cxn modelId="{05E4F1AD-5F94-41FC-9D00-FC228AF8376C}" type="presParOf" srcId="{5E3DF50E-F38E-4455-90B6-C846C33F5112}" destId="{1D52A3F7-EE1A-44F1-94E9-2FD6D2363886}" srcOrd="11" destOrd="0" presId="urn:microsoft.com/office/officeart/2005/8/layout/hProcess9"/>
    <dgm:cxn modelId="{032EA71B-849C-4EC7-8934-1B1BD52EB229}" type="presParOf" srcId="{5E3DF50E-F38E-4455-90B6-C846C33F5112}" destId="{44F81DBA-92CB-42E1-A8D7-D8092E48018A}" srcOrd="12" destOrd="0" presId="urn:microsoft.com/office/officeart/2005/8/layout/hProcess9"/>
    <dgm:cxn modelId="{693088D1-272A-4849-B018-6D1C3ED459B6}" type="presParOf" srcId="{5E3DF50E-F38E-4455-90B6-C846C33F5112}" destId="{0DC7FC80-D88B-44A6-A475-091B6CB2D2DC}" srcOrd="13" destOrd="0" presId="urn:microsoft.com/office/officeart/2005/8/layout/hProcess9"/>
    <dgm:cxn modelId="{205B2450-A72A-49BB-96F4-D016392B18EC}" type="presParOf" srcId="{5E3DF50E-F38E-4455-90B6-C846C33F5112}" destId="{C080D1F2-4190-4FEB-BF65-F4D92B227F35}" srcOrd="14" destOrd="0" presId="urn:microsoft.com/office/officeart/2005/8/layout/hProcess9"/>
    <dgm:cxn modelId="{A285BF0B-E39D-4964-840D-C079EF7AD0C0}" type="presParOf" srcId="{5E3DF50E-F38E-4455-90B6-C846C33F5112}" destId="{CA86CA5C-8343-4CF0-8C26-E3C5F1A833FC}" srcOrd="15" destOrd="0" presId="urn:microsoft.com/office/officeart/2005/8/layout/hProcess9"/>
    <dgm:cxn modelId="{6F319AE7-CB92-4587-A6F1-0FF7633DDE77}" type="presParOf" srcId="{5E3DF50E-F38E-4455-90B6-C846C33F5112}" destId="{6E742F10-C358-4EAE-BF17-561A120C7640}" srcOrd="16" destOrd="0" presId="urn:microsoft.com/office/officeart/2005/8/layout/hProcess9"/>
    <dgm:cxn modelId="{2D4B01D7-A9EF-49BA-A5ED-DE1DB4BEE2CB}" type="presParOf" srcId="{5E3DF50E-F38E-4455-90B6-C846C33F5112}" destId="{DA213F62-57FD-4560-994A-3933DEA49EAE}" srcOrd="17" destOrd="0" presId="urn:microsoft.com/office/officeart/2005/8/layout/hProcess9"/>
    <dgm:cxn modelId="{6C53356C-E595-41F7-A2A2-B331311058BD}" type="presParOf" srcId="{5E3DF50E-F38E-4455-90B6-C846C33F5112}" destId="{1FA95304-15BD-4F61-B279-4C583D0F221B}" srcOrd="18" destOrd="0" presId="urn:microsoft.com/office/officeart/2005/8/layout/hProcess9"/>
    <dgm:cxn modelId="{E2FEDC06-A5B9-41B6-B1D7-DE716E1C3DCD}" type="presParOf" srcId="{5E3DF50E-F38E-4455-90B6-C846C33F5112}" destId="{F64CBF01-020C-485D-AA57-7D04BF2E20A9}" srcOrd="19" destOrd="0" presId="urn:microsoft.com/office/officeart/2005/8/layout/hProcess9"/>
    <dgm:cxn modelId="{2F70C1BB-5B2B-49B6-8AB5-13A10E8C276E}" type="presParOf" srcId="{5E3DF50E-F38E-4455-90B6-C846C33F5112}" destId="{038D0D8A-24B6-4698-ADA0-9AA20FE59C6F}" srcOrd="20" destOrd="0" presId="urn:microsoft.com/office/officeart/2005/8/layout/hProcess9"/>
    <dgm:cxn modelId="{EA41B0CE-949C-4C8F-B335-75C5837A24B0}" type="presParOf" srcId="{5E3DF50E-F38E-4455-90B6-C846C33F5112}" destId="{0CD7DC0C-F981-4990-8192-01B73F0C9466}" srcOrd="21" destOrd="0" presId="urn:microsoft.com/office/officeart/2005/8/layout/hProcess9"/>
    <dgm:cxn modelId="{6C02F7A6-89F4-4C16-9056-55EB4F0CD4E0}" type="presParOf" srcId="{5E3DF50E-F38E-4455-90B6-C846C33F5112}" destId="{8E163615-CBC3-4A6B-9E3B-B932FE40608D}" srcOrd="22" destOrd="0" presId="urn:microsoft.com/office/officeart/2005/8/layout/hProcess9"/>
    <dgm:cxn modelId="{BC852BB5-79C9-4096-9D7D-ED822971FC46}" type="presParOf" srcId="{5E3DF50E-F38E-4455-90B6-C846C33F5112}" destId="{4B6BC54E-3A01-4FD4-80B5-9FF11EDE50F7}" srcOrd="23" destOrd="0" presId="urn:microsoft.com/office/officeart/2005/8/layout/hProcess9"/>
    <dgm:cxn modelId="{157046F1-15A7-4F6D-B6B6-69623403D9AA}" type="presParOf" srcId="{5E3DF50E-F38E-4455-90B6-C846C33F5112}" destId="{90E8661F-7729-441E-9AFE-FCE46AED2E6F}" srcOrd="24" destOrd="0" presId="urn:microsoft.com/office/officeart/2005/8/layout/hProcess9"/>
    <dgm:cxn modelId="{FE640E5C-0CF2-4FCA-85C8-F07E2901F45E}" type="presParOf" srcId="{5E3DF50E-F38E-4455-90B6-C846C33F5112}" destId="{5540693B-4F3D-401A-94DF-AABB80794DE5}" srcOrd="25" destOrd="0" presId="urn:microsoft.com/office/officeart/2005/8/layout/hProcess9"/>
    <dgm:cxn modelId="{9E1EDB1B-9DEF-4D95-8858-AC62A8C6EDF7}" type="presParOf" srcId="{5E3DF50E-F38E-4455-90B6-C846C33F5112}" destId="{73C1032B-0653-4247-8A04-9CA46F4F9DD2}" srcOrd="2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B7B50-EE00-46A4-84A6-E0A23E31A9B6}">
      <dsp:nvSpPr>
        <dsp:cNvPr id="0" name=""/>
        <dsp:cNvSpPr/>
      </dsp:nvSpPr>
      <dsp:spPr>
        <a:xfrm>
          <a:off x="2" y="0"/>
          <a:ext cx="11749242" cy="520655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D7F16-5D3C-4C54-9832-D6A748F3B526}">
      <dsp:nvSpPr>
        <dsp:cNvPr id="0" name=""/>
        <dsp:cNvSpPr/>
      </dsp:nvSpPr>
      <dsp:spPr>
        <a:xfrm>
          <a:off x="6511" y="1561966"/>
          <a:ext cx="812092" cy="20826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Team decision to Self-Measured Blood Pressure program to OB. Pilot Implementation Started 4/12/2022</a:t>
          </a:r>
        </a:p>
      </dsp:txBody>
      <dsp:txXfrm>
        <a:off x="46154" y="1601609"/>
        <a:ext cx="732806" cy="2003335"/>
      </dsp:txXfrm>
    </dsp:sp>
    <dsp:sp modelId="{2FA6D8A4-EF97-4996-A65A-67CBEE5BED54}">
      <dsp:nvSpPr>
        <dsp:cNvPr id="0" name=""/>
        <dsp:cNvSpPr/>
      </dsp:nvSpPr>
      <dsp:spPr>
        <a:xfrm>
          <a:off x="938649" y="1561966"/>
          <a:ext cx="720272" cy="20826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Success in implementing programs on small scale and using the PDSA model</a:t>
          </a:r>
        </a:p>
      </dsp:txBody>
      <dsp:txXfrm>
        <a:off x="973810" y="1597127"/>
        <a:ext cx="649950" cy="2012299"/>
      </dsp:txXfrm>
    </dsp:sp>
    <dsp:sp modelId="{F309BB17-8141-4DD5-A765-A3E50A0239D8}">
      <dsp:nvSpPr>
        <dsp:cNvPr id="0" name=""/>
        <dsp:cNvSpPr/>
      </dsp:nvSpPr>
      <dsp:spPr>
        <a:xfrm>
          <a:off x="1778967" y="1561966"/>
          <a:ext cx="720272" cy="20826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Quality will track Data Monthly and manage the PDSA rollout</a:t>
          </a:r>
        </a:p>
      </dsp:txBody>
      <dsp:txXfrm>
        <a:off x="1814128" y="1597127"/>
        <a:ext cx="649950" cy="2012299"/>
      </dsp:txXfrm>
    </dsp:sp>
    <dsp:sp modelId="{37C8F11C-B4FC-4DEC-BD1C-CC0D6E107805}">
      <dsp:nvSpPr>
        <dsp:cNvPr id="0" name=""/>
        <dsp:cNvSpPr/>
      </dsp:nvSpPr>
      <dsp:spPr>
        <a:xfrm>
          <a:off x="2619285" y="1561966"/>
          <a:ext cx="720272" cy="20826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APN Students will help register patients</a:t>
          </a:r>
        </a:p>
      </dsp:txBody>
      <dsp:txXfrm>
        <a:off x="2654446" y="1597127"/>
        <a:ext cx="649950" cy="2012299"/>
      </dsp:txXfrm>
    </dsp:sp>
    <dsp:sp modelId="{0D381ED2-32F4-4130-AD4E-0C1C5CB17C46}">
      <dsp:nvSpPr>
        <dsp:cNvPr id="0" name=""/>
        <dsp:cNvSpPr/>
      </dsp:nvSpPr>
      <dsp:spPr>
        <a:xfrm>
          <a:off x="3459603" y="1561966"/>
          <a:ext cx="720272" cy="20826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User Guide Created   </a:t>
          </a:r>
          <a:r>
            <a:rPr lang="en-US" sz="1000" b="1" kern="1200" dirty="0">
              <a:solidFill>
                <a:schemeClr val="bg1"/>
              </a:solidFill>
              <a:hlinkClick xmlns:r="http://schemas.openxmlformats.org/officeDocument/2006/relationships" r:id="rId1" action="ppaction://hlinkfile">
                <a:extLst>
                  <a:ext uri="{A12FA001-AC4F-418D-AE19-62706E023703}">
                    <ahyp:hlinkClr xmlns:ahyp="http://schemas.microsoft.com/office/drawing/2018/hyperlinkcolor" val="tx"/>
                  </a:ext>
                </a:extLst>
              </a:hlinkClick>
            </a:rPr>
            <a:t>BP Setup Guide.pdf</a:t>
          </a:r>
          <a:endParaRPr lang="en-US" sz="1000" kern="1200" dirty="0">
            <a:solidFill>
              <a:schemeClr val="bg1"/>
            </a:solidFill>
          </a:endParaRPr>
        </a:p>
      </dsp:txBody>
      <dsp:txXfrm>
        <a:off x="3494764" y="1597127"/>
        <a:ext cx="649950" cy="2012299"/>
      </dsp:txXfrm>
    </dsp:sp>
    <dsp:sp modelId="{2B8A1189-80E5-4431-9DD9-28B8013D3C75}">
      <dsp:nvSpPr>
        <dsp:cNvPr id="0" name=""/>
        <dsp:cNvSpPr/>
      </dsp:nvSpPr>
      <dsp:spPr>
        <a:xfrm>
          <a:off x="4299921" y="1561966"/>
          <a:ext cx="720272" cy="20826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Grocery Bags’ weekly preliminary pilot started in March 2022</a:t>
          </a:r>
        </a:p>
      </dsp:txBody>
      <dsp:txXfrm>
        <a:off x="4335082" y="1597127"/>
        <a:ext cx="649950" cy="2012299"/>
      </dsp:txXfrm>
    </dsp:sp>
    <dsp:sp modelId="{44F81DBA-92CB-42E1-A8D7-D8092E48018A}">
      <dsp:nvSpPr>
        <dsp:cNvPr id="0" name=""/>
        <dsp:cNvSpPr/>
      </dsp:nvSpPr>
      <dsp:spPr>
        <a:xfrm>
          <a:off x="5140238" y="1561966"/>
          <a:ext cx="720272" cy="20826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Monthly Farmers Market scheduled from May through Oct.</a:t>
          </a:r>
        </a:p>
      </dsp:txBody>
      <dsp:txXfrm>
        <a:off x="5175399" y="1597127"/>
        <a:ext cx="649950" cy="2012299"/>
      </dsp:txXfrm>
    </dsp:sp>
    <dsp:sp modelId="{C080D1F2-4190-4FEB-BF65-F4D92B227F35}">
      <dsp:nvSpPr>
        <dsp:cNvPr id="0" name=""/>
        <dsp:cNvSpPr/>
      </dsp:nvSpPr>
      <dsp:spPr>
        <a:xfrm>
          <a:off x="5980556" y="1561966"/>
          <a:ext cx="720272" cy="20826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Pilot approved by Quality</a:t>
          </a:r>
        </a:p>
      </dsp:txBody>
      <dsp:txXfrm>
        <a:off x="6015717" y="1597127"/>
        <a:ext cx="649950" cy="2012299"/>
      </dsp:txXfrm>
    </dsp:sp>
    <dsp:sp modelId="{6E742F10-C358-4EAE-BF17-561A120C7640}">
      <dsp:nvSpPr>
        <dsp:cNvPr id="0" name=""/>
        <dsp:cNvSpPr/>
      </dsp:nvSpPr>
      <dsp:spPr>
        <a:xfrm>
          <a:off x="6820874" y="1561966"/>
          <a:ext cx="720272" cy="20826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BP units delivered to OB</a:t>
          </a:r>
        </a:p>
      </dsp:txBody>
      <dsp:txXfrm>
        <a:off x="6856035" y="1597127"/>
        <a:ext cx="649950" cy="2012299"/>
      </dsp:txXfrm>
    </dsp:sp>
    <dsp:sp modelId="{1FA95304-15BD-4F61-B279-4C583D0F221B}">
      <dsp:nvSpPr>
        <dsp:cNvPr id="0" name=""/>
        <dsp:cNvSpPr/>
      </dsp:nvSpPr>
      <dsp:spPr>
        <a:xfrm>
          <a:off x="7661192" y="1561966"/>
          <a:ext cx="720272" cy="20826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Providers &amp; Staff Educated on the process</a:t>
          </a:r>
        </a:p>
      </dsp:txBody>
      <dsp:txXfrm>
        <a:off x="7696353" y="1597127"/>
        <a:ext cx="649950" cy="2012299"/>
      </dsp:txXfrm>
    </dsp:sp>
    <dsp:sp modelId="{038D0D8A-24B6-4698-ADA0-9AA20FE59C6F}">
      <dsp:nvSpPr>
        <dsp:cNvPr id="0" name=""/>
        <dsp:cNvSpPr/>
      </dsp:nvSpPr>
      <dsp:spPr>
        <a:xfrm>
          <a:off x="8501510" y="1561966"/>
          <a:ext cx="720272" cy="20826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APN Students will help register patients</a:t>
          </a:r>
        </a:p>
      </dsp:txBody>
      <dsp:txXfrm>
        <a:off x="8536671" y="1597127"/>
        <a:ext cx="649950" cy="2012299"/>
      </dsp:txXfrm>
    </dsp:sp>
    <dsp:sp modelId="{8E163615-CBC3-4A6B-9E3B-B932FE40608D}">
      <dsp:nvSpPr>
        <dsp:cNvPr id="0" name=""/>
        <dsp:cNvSpPr/>
      </dsp:nvSpPr>
      <dsp:spPr>
        <a:xfrm>
          <a:off x="9341828" y="1561966"/>
          <a:ext cx="720272" cy="20826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Supervisor will notify primary care when additional units are needed.</a:t>
          </a:r>
        </a:p>
      </dsp:txBody>
      <dsp:txXfrm>
        <a:off x="9376989" y="1597127"/>
        <a:ext cx="649950" cy="2012299"/>
      </dsp:txXfrm>
    </dsp:sp>
    <dsp:sp modelId="{90E8661F-7729-441E-9AFE-FCE46AED2E6F}">
      <dsp:nvSpPr>
        <dsp:cNvPr id="0" name=""/>
        <dsp:cNvSpPr/>
      </dsp:nvSpPr>
      <dsp:spPr>
        <a:xfrm>
          <a:off x="10182146" y="1561966"/>
          <a:ext cx="720272" cy="20826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Case management will manage Grocery Bags deliveries and track data</a:t>
          </a:r>
        </a:p>
      </dsp:txBody>
      <dsp:txXfrm>
        <a:off x="10217307" y="1597127"/>
        <a:ext cx="649950" cy="2012299"/>
      </dsp:txXfrm>
    </dsp:sp>
    <dsp:sp modelId="{73C1032B-0653-4247-8A04-9CA46F4F9DD2}">
      <dsp:nvSpPr>
        <dsp:cNvPr id="0" name=""/>
        <dsp:cNvSpPr/>
      </dsp:nvSpPr>
      <dsp:spPr>
        <a:xfrm>
          <a:off x="11022464" y="1561966"/>
          <a:ext cx="720272" cy="20826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Monthly Farmers Market scheduled from May through Oct. Data will be tracked</a:t>
          </a:r>
        </a:p>
      </dsp:txBody>
      <dsp:txXfrm>
        <a:off x="11057625" y="1597127"/>
        <a:ext cx="649950" cy="201229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0.09674</cdr:x>
      <cdr:y>0.89685</cdr:y>
    </cdr:from>
    <cdr:to>
      <cdr:x>0.18765</cdr:x>
      <cdr:y>1</cdr:y>
    </cdr:to>
    <cdr:sp macro="" textlink="">
      <cdr:nvSpPr>
        <cdr:cNvPr id="2" name="TextBox 1">
          <a:extLst xmlns:a="http://schemas.openxmlformats.org/drawingml/2006/main">
            <a:ext uri="{FF2B5EF4-FFF2-40B4-BE49-F238E27FC236}">
              <a16:creationId xmlns:a16="http://schemas.microsoft.com/office/drawing/2014/main" id="{E3E2A03F-2024-4559-9CD7-D5F0A2D72AF0}"/>
            </a:ext>
          </a:extLst>
        </cdr:cNvPr>
        <cdr:cNvSpPr txBox="1"/>
      </cdr:nvSpPr>
      <cdr:spPr>
        <a:xfrm xmlns:a="http://schemas.openxmlformats.org/drawingml/2006/main">
          <a:off x="973015" y="3858387"/>
          <a:ext cx="914400" cy="4437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0.35408</cdr:x>
      <cdr:y>0.94651</cdr:y>
    </cdr:from>
    <cdr:to>
      <cdr:x>0.47576</cdr:x>
      <cdr:y>1</cdr:y>
    </cdr:to>
    <cdr:sp macro="" textlink="">
      <cdr:nvSpPr>
        <cdr:cNvPr id="3" name="TextBox 2">
          <a:extLst xmlns:a="http://schemas.openxmlformats.org/drawingml/2006/main">
            <a:ext uri="{FF2B5EF4-FFF2-40B4-BE49-F238E27FC236}">
              <a16:creationId xmlns:a16="http://schemas.microsoft.com/office/drawing/2014/main" id="{B2255A24-D14F-467C-BF25-3F18B6ACF659}"/>
            </a:ext>
          </a:extLst>
        </cdr:cNvPr>
        <cdr:cNvSpPr txBox="1"/>
      </cdr:nvSpPr>
      <cdr:spPr>
        <a:xfrm xmlns:a="http://schemas.openxmlformats.org/drawingml/2006/main">
          <a:off x="3561471" y="3765762"/>
          <a:ext cx="1223889" cy="2128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0.6366</cdr:x>
      <cdr:y>0.9657</cdr:y>
    </cdr:from>
    <cdr:to>
      <cdr:x>0.64219</cdr:x>
      <cdr:y>0.97719</cdr:y>
    </cdr:to>
    <cdr:sp macro="" textlink="">
      <cdr:nvSpPr>
        <cdr:cNvPr id="4" name="TextBox 3">
          <a:extLst xmlns:a="http://schemas.openxmlformats.org/drawingml/2006/main">
            <a:ext uri="{FF2B5EF4-FFF2-40B4-BE49-F238E27FC236}">
              <a16:creationId xmlns:a16="http://schemas.microsoft.com/office/drawing/2014/main" id="{56C88FCA-71B2-456D-ACB4-90CFCD114A21}"/>
            </a:ext>
          </a:extLst>
        </cdr:cNvPr>
        <cdr:cNvSpPr txBox="1"/>
      </cdr:nvSpPr>
      <cdr:spPr>
        <a:xfrm xmlns:a="http://schemas.openxmlformats.org/drawingml/2006/main">
          <a:off x="6403145" y="3843753"/>
          <a:ext cx="56270"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Plan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F27E5-4F04-4886-904E-786AEBA2910C}" type="datetimeFigureOut">
              <a:rPr lang="en-US" smtClean="0"/>
              <a:t>12/12/2022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D3628-99D2-4B26-A698-06D7F32B3607}" type="slidenum">
              <a:rPr lang="en-US" smtClean="0"/>
              <a:t>‹#›</a:t>
            </a:fld>
            <a:endParaRPr lang="en-US" dirty="0"/>
          </a:p>
        </p:txBody>
      </p:sp>
    </p:spTree>
    <p:extLst>
      <p:ext uri="{BB962C8B-B14F-4D97-AF65-F5344CB8AC3E}">
        <p14:creationId xmlns:p14="http://schemas.microsoft.com/office/powerpoint/2010/main" val="3095279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nhlbi.nih.gov/education/high-blood-pressure"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Rita</a:t>
            </a:r>
          </a:p>
        </p:txBody>
      </p:sp>
      <p:sp>
        <p:nvSpPr>
          <p:cNvPr id="4" name="Slide Number Placeholder 3"/>
          <p:cNvSpPr>
            <a:spLocks noGrp="1"/>
          </p:cNvSpPr>
          <p:nvPr>
            <p:ph type="sldNum" sz="quarter" idx="5"/>
          </p:nvPr>
        </p:nvSpPr>
        <p:spPr/>
        <p:txBody>
          <a:bodyPr/>
          <a:lstStyle/>
          <a:p>
            <a:fld id="{A1BD3628-99D2-4B26-A698-06D7F32B3607}" type="slidenum">
              <a:rPr lang="en-US" smtClean="0"/>
              <a:t>1</a:t>
            </a:fld>
            <a:endParaRPr lang="en-US" dirty="0"/>
          </a:p>
        </p:txBody>
      </p:sp>
    </p:spTree>
    <p:extLst>
      <p:ext uri="{BB962C8B-B14F-4D97-AF65-F5344CB8AC3E}">
        <p14:creationId xmlns:p14="http://schemas.microsoft.com/office/powerpoint/2010/main" val="3059352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68EB0-1CB5-4516-BABA-44F230AE52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858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11</a:t>
            </a:fld>
            <a:endParaRPr lang="en-US" dirty="0"/>
          </a:p>
        </p:txBody>
      </p:sp>
    </p:spTree>
    <p:extLst>
      <p:ext uri="{BB962C8B-B14F-4D97-AF65-F5344CB8AC3E}">
        <p14:creationId xmlns:p14="http://schemas.microsoft.com/office/powerpoint/2010/main" val="4028267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research is needed  </a:t>
            </a:r>
          </a:p>
          <a:p>
            <a:br>
              <a:rPr lang="en-US" dirty="0"/>
            </a:br>
            <a:r>
              <a:rPr lang="en-US" dirty="0"/>
              <a:t>Do no harm strategy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68EB0-1CB5-4516-BABA-44F230AE52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894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13</a:t>
            </a:fld>
            <a:endParaRPr lang="en-US" dirty="0"/>
          </a:p>
        </p:txBody>
      </p:sp>
    </p:spTree>
    <p:extLst>
      <p:ext uri="{BB962C8B-B14F-4D97-AF65-F5344CB8AC3E}">
        <p14:creationId xmlns:p14="http://schemas.microsoft.com/office/powerpoint/2010/main" val="3335711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68EB0-1CB5-4516-BABA-44F230AE52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389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68EB0-1CB5-4516-BABA-44F230AE52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5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TimRomLiebert"/>
              </a:rPr>
              <a:t>blood pressure measured with a smaller-than-recommended cuff may result in higher blood pressure readings, on average, by 4.8mm Hg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68EB0-1CB5-4516-BABA-44F230AE52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248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17</a:t>
            </a:fld>
            <a:endParaRPr lang="en-US" dirty="0"/>
          </a:p>
        </p:txBody>
      </p:sp>
    </p:spTree>
    <p:extLst>
      <p:ext uri="{BB962C8B-B14F-4D97-AF65-F5344CB8AC3E}">
        <p14:creationId xmlns:p14="http://schemas.microsoft.com/office/powerpoint/2010/main" val="3726383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 160/110 = “severe hypertension”</a:t>
            </a:r>
          </a:p>
          <a:p>
            <a:r>
              <a:rPr lang="en-US" dirty="0"/>
              <a:t>28% of women identified as HTN never received a diagnosis code. </a:t>
            </a:r>
          </a:p>
          <a:p>
            <a:r>
              <a:rPr lang="en-US" dirty="0"/>
              <a:t>87% rec’d </a:t>
            </a:r>
            <a:r>
              <a:rPr lang="en-US" dirty="0" err="1"/>
              <a:t>tx</a:t>
            </a:r>
            <a:r>
              <a:rPr lang="en-US" dirty="0"/>
              <a:t> (diagnosis) vs. 38% (elevated BPs)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074FC-5438-48CF-A829-00BC4CD471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412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19</a:t>
            </a:fld>
            <a:endParaRPr lang="en-US" dirty="0"/>
          </a:p>
        </p:txBody>
      </p:sp>
    </p:spTree>
    <p:extLst>
      <p:ext uri="{BB962C8B-B14F-4D97-AF65-F5344CB8AC3E}">
        <p14:creationId xmlns:p14="http://schemas.microsoft.com/office/powerpoint/2010/main" val="187320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Rita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89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20</a:t>
            </a:fld>
            <a:endParaRPr lang="en-US" dirty="0"/>
          </a:p>
        </p:txBody>
      </p:sp>
    </p:spTree>
    <p:extLst>
      <p:ext uri="{BB962C8B-B14F-4D97-AF65-F5344CB8AC3E}">
        <p14:creationId xmlns:p14="http://schemas.microsoft.com/office/powerpoint/2010/main" val="3872347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21</a:t>
            </a:fld>
            <a:endParaRPr lang="en-US" dirty="0"/>
          </a:p>
        </p:txBody>
      </p:sp>
    </p:spTree>
    <p:extLst>
      <p:ext uri="{BB962C8B-B14F-4D97-AF65-F5344CB8AC3E}">
        <p14:creationId xmlns:p14="http://schemas.microsoft.com/office/powerpoint/2010/main" val="3282353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22</a:t>
            </a:fld>
            <a:endParaRPr lang="en-US" dirty="0"/>
          </a:p>
        </p:txBody>
      </p:sp>
    </p:spTree>
    <p:extLst>
      <p:ext uri="{BB962C8B-B14F-4D97-AF65-F5344CB8AC3E}">
        <p14:creationId xmlns:p14="http://schemas.microsoft.com/office/powerpoint/2010/main" val="4068660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23</a:t>
            </a:fld>
            <a:endParaRPr lang="en-US" dirty="0"/>
          </a:p>
        </p:txBody>
      </p:sp>
    </p:spTree>
    <p:extLst>
      <p:ext uri="{BB962C8B-B14F-4D97-AF65-F5344CB8AC3E}">
        <p14:creationId xmlns:p14="http://schemas.microsoft.com/office/powerpoint/2010/main" val="3719883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8411B-52BE-404A-99B7-B655994D36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96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25</a:t>
            </a:fld>
            <a:endParaRPr lang="en-US" dirty="0"/>
          </a:p>
        </p:txBody>
      </p:sp>
    </p:spTree>
    <p:extLst>
      <p:ext uri="{BB962C8B-B14F-4D97-AF65-F5344CB8AC3E}">
        <p14:creationId xmlns:p14="http://schemas.microsoft.com/office/powerpoint/2010/main" val="1767507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26</a:t>
            </a:fld>
            <a:endParaRPr lang="en-US" dirty="0"/>
          </a:p>
        </p:txBody>
      </p:sp>
    </p:spTree>
    <p:extLst>
      <p:ext uri="{BB962C8B-B14F-4D97-AF65-F5344CB8AC3E}">
        <p14:creationId xmlns:p14="http://schemas.microsoft.com/office/powerpoint/2010/main" val="3282885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27</a:t>
            </a:fld>
            <a:endParaRPr lang="en-US" dirty="0"/>
          </a:p>
        </p:txBody>
      </p:sp>
    </p:spTree>
    <p:extLst>
      <p:ext uri="{BB962C8B-B14F-4D97-AF65-F5344CB8AC3E}">
        <p14:creationId xmlns:p14="http://schemas.microsoft.com/office/powerpoint/2010/main" val="249481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28</a:t>
            </a:fld>
            <a:endParaRPr lang="en-US" dirty="0"/>
          </a:p>
        </p:txBody>
      </p:sp>
    </p:spTree>
    <p:extLst>
      <p:ext uri="{BB962C8B-B14F-4D97-AF65-F5344CB8AC3E}">
        <p14:creationId xmlns:p14="http://schemas.microsoft.com/office/powerpoint/2010/main" val="1993757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29</a:t>
            </a:fld>
            <a:endParaRPr lang="en-US" dirty="0"/>
          </a:p>
        </p:txBody>
      </p:sp>
    </p:spTree>
    <p:extLst>
      <p:ext uri="{BB962C8B-B14F-4D97-AF65-F5344CB8AC3E}">
        <p14:creationId xmlns:p14="http://schemas.microsoft.com/office/powerpoint/2010/main" val="95225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r>
              <a:rPr lang="en-US" dirty="0"/>
              <a:t>Rita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894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30</a:t>
            </a:fld>
            <a:endParaRPr lang="en-US" dirty="0"/>
          </a:p>
        </p:txBody>
      </p:sp>
    </p:spTree>
    <p:extLst>
      <p:ext uri="{BB962C8B-B14F-4D97-AF65-F5344CB8AC3E}">
        <p14:creationId xmlns:p14="http://schemas.microsoft.com/office/powerpoint/2010/main" val="2189305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31</a:t>
            </a:fld>
            <a:endParaRPr lang="en-US" dirty="0"/>
          </a:p>
        </p:txBody>
      </p:sp>
    </p:spTree>
    <p:extLst>
      <p:ext uri="{BB962C8B-B14F-4D97-AF65-F5344CB8AC3E}">
        <p14:creationId xmlns:p14="http://schemas.microsoft.com/office/powerpoint/2010/main" val="1939777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32</a:t>
            </a:fld>
            <a:endParaRPr lang="en-US" dirty="0"/>
          </a:p>
        </p:txBody>
      </p:sp>
    </p:spTree>
    <p:extLst>
      <p:ext uri="{BB962C8B-B14F-4D97-AF65-F5344CB8AC3E}">
        <p14:creationId xmlns:p14="http://schemas.microsoft.com/office/powerpoint/2010/main" val="3014261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don’t have designer IDs since they were based off the default master slides already in the deck.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EDF81-139F-488C-872B-4720FBA6B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483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34</a:t>
            </a:fld>
            <a:endParaRPr lang="en-US" dirty="0"/>
          </a:p>
        </p:txBody>
      </p:sp>
    </p:spTree>
    <p:extLst>
      <p:ext uri="{BB962C8B-B14F-4D97-AF65-F5344CB8AC3E}">
        <p14:creationId xmlns:p14="http://schemas.microsoft.com/office/powerpoint/2010/main" val="2986779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 – Ask the top three questions from the presentations here</a:t>
            </a:r>
          </a:p>
        </p:txBody>
      </p:sp>
      <p:sp>
        <p:nvSpPr>
          <p:cNvPr id="4" name="Slide Number Placeholder 3"/>
          <p:cNvSpPr>
            <a:spLocks noGrp="1"/>
          </p:cNvSpPr>
          <p:nvPr>
            <p:ph type="sldNum" sz="quarter" idx="5"/>
          </p:nvPr>
        </p:nvSpPr>
        <p:spPr/>
        <p:txBody>
          <a:bodyPr/>
          <a:lstStyle/>
          <a:p>
            <a:fld id="{A1BD3628-99D2-4B26-A698-06D7F32B3607}" type="slidenum">
              <a:rPr lang="en-US" smtClean="0"/>
              <a:t>35</a:t>
            </a:fld>
            <a:endParaRPr lang="en-US" dirty="0"/>
          </a:p>
        </p:txBody>
      </p:sp>
    </p:spTree>
    <p:extLst>
      <p:ext uri="{BB962C8B-B14F-4D97-AF65-F5344CB8AC3E}">
        <p14:creationId xmlns:p14="http://schemas.microsoft.com/office/powerpoint/2010/main" val="2620378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36</a:t>
            </a:fld>
            <a:endParaRPr lang="en-US" dirty="0"/>
          </a:p>
        </p:txBody>
      </p:sp>
    </p:spTree>
    <p:extLst>
      <p:ext uri="{BB962C8B-B14F-4D97-AF65-F5344CB8AC3E}">
        <p14:creationId xmlns:p14="http://schemas.microsoft.com/office/powerpoint/2010/main" val="757374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37</a:t>
            </a:fld>
            <a:endParaRPr lang="en-US" dirty="0"/>
          </a:p>
        </p:txBody>
      </p:sp>
    </p:spTree>
    <p:extLst>
      <p:ext uri="{BB962C8B-B14F-4D97-AF65-F5344CB8AC3E}">
        <p14:creationId xmlns:p14="http://schemas.microsoft.com/office/powerpoint/2010/main" val="3362240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Hilary – share as needed</a:t>
            </a:r>
          </a:p>
        </p:txBody>
      </p:sp>
      <p:sp>
        <p:nvSpPr>
          <p:cNvPr id="4" name="Slide Number Placeholder 3"/>
          <p:cNvSpPr>
            <a:spLocks noGrp="1"/>
          </p:cNvSpPr>
          <p:nvPr>
            <p:ph type="sldNum" sz="quarter" idx="5"/>
          </p:nvPr>
        </p:nvSpPr>
        <p:spPr/>
        <p:txBody>
          <a:bodyPr/>
          <a:lstStyle/>
          <a:p>
            <a:fld id="{A1BD3628-99D2-4B26-A698-06D7F32B3607}" type="slidenum">
              <a:rPr lang="en-US" smtClean="0"/>
              <a:t>38</a:t>
            </a:fld>
            <a:endParaRPr lang="en-US" dirty="0"/>
          </a:p>
        </p:txBody>
      </p:sp>
    </p:spTree>
    <p:extLst>
      <p:ext uri="{BB962C8B-B14F-4D97-AF65-F5344CB8AC3E}">
        <p14:creationId xmlns:p14="http://schemas.microsoft.com/office/powerpoint/2010/main" val="1505103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pPr defTabSz="949478">
              <a:defRPr/>
            </a:pPr>
            <a:r>
              <a:rPr lang="en-US" dirty="0"/>
              <a:t>Rita</a:t>
            </a:r>
          </a:p>
          <a:p>
            <a:pPr defTabSz="949478">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69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r>
              <a:rPr lang="en-US" dirty="0"/>
              <a:t>Rita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91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6D829D-6F50-6945-B415-7FF26FA418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0243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Help support Self-Measured Blood Pressure (SMBP) monitoring efforts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661CE-070C-2547-9FA2-9AF2487B23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170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Fact sheets:</a:t>
            </a:r>
          </a:p>
          <a:p>
            <a:pPr marL="171450" indent="-171450">
              <a:buFont typeface="Arial" panose="020B0604020202020204" pitchFamily="34" charset="0"/>
              <a:buChar char="•"/>
            </a:pPr>
            <a:r>
              <a:rPr lang="en-US" dirty="0"/>
              <a:t>High Blood Pressure &amp; Women</a:t>
            </a:r>
          </a:p>
          <a:p>
            <a:pPr marL="171450" indent="-171450">
              <a:buFont typeface="Arial" panose="020B0604020202020204" pitchFamily="34" charset="0"/>
              <a:buChar char="•"/>
            </a:pPr>
            <a:r>
              <a:rPr lang="en-US" dirty="0"/>
              <a:t>Questions to Ask About Your Blood Pressure </a:t>
            </a:r>
          </a:p>
          <a:p>
            <a:pPr marL="171450" indent="-171450">
              <a:buFont typeface="Arial" panose="020B0604020202020204" pitchFamily="34" charset="0"/>
              <a:buChar char="•"/>
            </a:pPr>
            <a:r>
              <a:rPr lang="en-US" dirty="0"/>
              <a:t>Pregnancy &amp; Your Heart Health </a:t>
            </a:r>
          </a:p>
          <a:p>
            <a:pPr marL="171450" indent="-171450">
              <a:buFont typeface="Arial" panose="020B0604020202020204" pitchFamily="34" charset="0"/>
              <a:buChar char="•"/>
            </a:pPr>
            <a:r>
              <a:rPr lang="en-US" dirty="0"/>
              <a:t>All include t</a:t>
            </a:r>
            <a:r>
              <a:rPr lang="en-US" sz="1200" dirty="0">
                <a:effectLst/>
                <a:latin typeface="Calibri" panose="020F0502020204030204" pitchFamily="34" charset="0"/>
                <a:ea typeface="Calibri" panose="020F0502020204030204" pitchFamily="34" charset="0"/>
              </a:rPr>
              <a:t>ips to accurately measure your blood pressure</a:t>
            </a: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Available in English &amp; Spanish; download or order free print copies.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6D829D-6F50-6945-B415-7FF26FA418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2113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Fact sheets:</a:t>
            </a:r>
          </a:p>
          <a:p>
            <a:pPr marL="171450" indent="-171450">
              <a:buFont typeface="Arial" panose="020B0604020202020204" pitchFamily="34" charset="0"/>
              <a:buChar char="•"/>
            </a:pPr>
            <a:r>
              <a:rPr lang="en-US" dirty="0"/>
              <a:t>General high blood pressure &amp; t</a:t>
            </a:r>
            <a:r>
              <a:rPr lang="en-US" sz="1200" dirty="0">
                <a:effectLst/>
                <a:latin typeface="Calibri" panose="020F0502020204030204" pitchFamily="34" charset="0"/>
                <a:ea typeface="Calibri" panose="020F0502020204030204" pitchFamily="34" charset="0"/>
              </a:rPr>
              <a:t>ips to accurately measure your blood pressure</a:t>
            </a:r>
            <a:r>
              <a:rPr lang="en-US" dirty="0"/>
              <a:t> fact sheets:</a:t>
            </a:r>
          </a:p>
          <a:p>
            <a:pPr marL="628650" lvl="1" indent="-171450">
              <a:buFont typeface="Arial" panose="020B0604020202020204" pitchFamily="34" charset="0"/>
              <a:buChar char="•"/>
            </a:pPr>
            <a:r>
              <a:rPr lang="en-US" dirty="0"/>
              <a:t>What is High Blood Pressure?</a:t>
            </a:r>
          </a:p>
          <a:p>
            <a:pPr marL="628650" lvl="1" indent="-171450">
              <a:buFont typeface="Arial" panose="020B0604020202020204" pitchFamily="34" charset="0"/>
              <a:buChar char="•"/>
            </a:pPr>
            <a:r>
              <a:rPr lang="en-US" dirty="0"/>
              <a:t>Small Steps to Take Control </a:t>
            </a:r>
          </a:p>
          <a:p>
            <a:pPr marL="628650" lvl="1" indent="-171450">
              <a:buFont typeface="Arial" panose="020B0604020202020204" pitchFamily="34" charset="0"/>
              <a:buChar char="•"/>
            </a:pPr>
            <a:r>
              <a:rPr lang="en-US" b="0" i="0" dirty="0">
                <a:solidFill>
                  <a:srgbClr val="222222"/>
                </a:solidFill>
                <a:effectLst/>
                <a:latin typeface="Open Sans" panose="020B0606030504020204" pitchFamily="34" charset="0"/>
              </a:rPr>
              <a:t>DASH (Dietary Approaches to Stop Hypertension) eating plan facts sheet &amp; resources</a:t>
            </a:r>
            <a:endParaRPr lang="en-US" b="0"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Many available in English &amp; Spanish; download or order free print copies.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6D829D-6F50-6945-B415-7FF26FA418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1252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Social Media Resources </a:t>
            </a:r>
          </a:p>
          <a:p>
            <a:pPr marL="171450" indent="-171450">
              <a:buFontTx/>
              <a:buChar char="-"/>
            </a:pPr>
            <a:r>
              <a:rPr lang="en-US" dirty="0"/>
              <a:t>Social media graphics &amp; GIFs: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Population Specific: women &amp; those higher at risk for high blood pressure </a:t>
            </a:r>
          </a:p>
          <a:p>
            <a:pPr marL="628650" lvl="1" indent="-171450">
              <a:buFontTx/>
              <a:buChar char="-"/>
            </a:pPr>
            <a:r>
              <a:rPr lang="en-US" dirty="0"/>
              <a:t>General blood pressure graphics </a:t>
            </a:r>
          </a:p>
          <a:p>
            <a:pPr marL="628650" lvl="1" indent="-171450">
              <a:buFontTx/>
              <a:buChar char="-"/>
            </a:pPr>
            <a:r>
              <a:rPr lang="en-US" dirty="0"/>
              <a:t>GIFs featuring our heart character </a:t>
            </a:r>
          </a:p>
          <a:p>
            <a:pPr marL="628650" lvl="1" indent="-171450">
              <a:buFontTx/>
              <a:buChar char="-"/>
            </a:pPr>
            <a:r>
              <a:rPr lang="en-US" sz="1800" dirty="0">
                <a:effectLst/>
                <a:latin typeface="Calibri" panose="020F0502020204030204" pitchFamily="34" charset="0"/>
                <a:ea typeface="Calibri" panose="020F0502020204030204" pitchFamily="34" charset="0"/>
              </a:rPr>
              <a:t>Tips to accurately measure your blood pressure – Also included in fact sheet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6D829D-6F50-6945-B415-7FF26FA418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9593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Social Media Resources </a:t>
            </a:r>
          </a:p>
          <a:p>
            <a:pPr marL="171450" indent="-171450">
              <a:buFontTx/>
              <a:buChar char="-"/>
            </a:pPr>
            <a:r>
              <a:rPr lang="en-US" dirty="0"/>
              <a:t>Social media graphics &amp; GIFs:</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cs typeface="Times New Roman" panose="02020603050405020304" pitchFamily="18" charset="0"/>
              </a:rPr>
              <a:t>High blood pressure during pregnancy </a:t>
            </a:r>
            <a:endParaRPr lang="en-US" sz="1800" dirty="0"/>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Heart-healthy pregnancy registry: Encouraging you to practice self-care for your heart and control your blood pressure before, during, and after pregnancy.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6D829D-6F50-6945-B415-7FF26FA418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27444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Ways to track your blood pressure:</a:t>
            </a:r>
          </a:p>
          <a:p>
            <a:pPr marL="628650" lvl="1" indent="-171450">
              <a:buFont typeface="Arial" panose="020B0604020202020204" pitchFamily="34" charset="0"/>
              <a:buChar char="•"/>
            </a:pPr>
            <a:r>
              <a:rPr lang="en-US" dirty="0"/>
              <a:t>My Blood Pressure Wallet Card </a:t>
            </a:r>
          </a:p>
          <a:p>
            <a:pPr marL="628650" lvl="1" indent="-171450">
              <a:buFont typeface="Arial" panose="020B0604020202020204" pitchFamily="34" charset="0"/>
              <a:buChar char="•"/>
            </a:pPr>
            <a:r>
              <a:rPr lang="en-US" dirty="0"/>
              <a:t>Tracking your numbers fact sheet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Available in English &amp; Spanish; download or order free print copies.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6D829D-6F50-6945-B415-7FF26FA418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2703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Find additional resources at </a:t>
            </a:r>
            <a:r>
              <a:rPr lang="en-US" sz="1200" b="1" i="0" u="none" strike="noStrike" dirty="0">
                <a:solidFill>
                  <a:srgbClr val="CC0000"/>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nhlbi.nih.gov/hypertension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6D829D-6F50-6945-B415-7FF26FA418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64154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6D829D-6F50-6945-B415-7FF26FA418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41053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30:notes"/>
          <p:cNvSpPr txBox="1">
            <a:spLocks noGrp="1"/>
          </p:cNvSpPr>
          <p:nvPr>
            <p:ph type="body" idx="1"/>
          </p:nvPr>
        </p:nvSpPr>
        <p:spPr>
          <a:xfrm>
            <a:off x="381299" y="4343400"/>
            <a:ext cx="6096075" cy="4114800"/>
          </a:xfrm>
          <a:prstGeom prst="rect">
            <a:avLst/>
          </a:prstGeom>
          <a:noFill/>
          <a:ln>
            <a:noFill/>
          </a:ln>
        </p:spPr>
        <p:txBody>
          <a:bodyPr spcFirstLastPara="1" wrap="square" lIns="0" tIns="0" rIns="0" bIns="91425" anchor="t" anchorCtr="0">
            <a:noAutofit/>
          </a:bodyPr>
          <a:lstStyle/>
          <a:p>
            <a:pPr marL="158750" lvl="0" indent="0" algn="l" rtl="0">
              <a:lnSpc>
                <a:spcPct val="100000"/>
              </a:lnSpc>
              <a:spcBef>
                <a:spcPts val="0"/>
              </a:spcBef>
              <a:spcAft>
                <a:spcPts val="0"/>
              </a:spcAft>
              <a:buSzPts val="1100"/>
              <a:buNone/>
            </a:pPr>
            <a:endParaRPr dirty="0"/>
          </a:p>
        </p:txBody>
      </p:sp>
      <p:sp>
        <p:nvSpPr>
          <p:cNvPr id="416" name="Google Shape;416;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49</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68194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Judy</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E86B822-83D0-4282-9A5B-B11707CED3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5293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5BB03-1A6F-074F-8F1D-4B1FE0EE47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561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5BB03-1A6F-074F-8F1D-4B1FE0EE47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7391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5BB03-1A6F-074F-8F1D-4B1FE0EE47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8425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5BB03-1A6F-074F-8F1D-4B1FE0EE47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7880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5BB03-1A6F-074F-8F1D-4B1FE0EE47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1009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5BB03-1A6F-074F-8F1D-4B1FE0EE47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662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5BB03-1A6F-074F-8F1D-4B1FE0EE47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9264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30:notes"/>
          <p:cNvSpPr txBox="1">
            <a:spLocks noGrp="1"/>
          </p:cNvSpPr>
          <p:nvPr>
            <p:ph type="body" idx="1"/>
          </p:nvPr>
        </p:nvSpPr>
        <p:spPr>
          <a:xfrm>
            <a:off x="381299" y="4343400"/>
            <a:ext cx="6096075" cy="4114800"/>
          </a:xfrm>
          <a:prstGeom prst="rect">
            <a:avLst/>
          </a:prstGeom>
          <a:noFill/>
          <a:ln>
            <a:noFill/>
          </a:ln>
        </p:spPr>
        <p:txBody>
          <a:bodyPr spcFirstLastPara="1" wrap="square" lIns="0" tIns="0" rIns="0" bIns="91425" anchor="t" anchorCtr="0">
            <a:noAutofit/>
          </a:bodyPr>
          <a:lstStyle/>
          <a:p>
            <a:pPr marL="158750" lvl="0" indent="0" algn="l" rtl="0">
              <a:lnSpc>
                <a:spcPct val="100000"/>
              </a:lnSpc>
              <a:spcBef>
                <a:spcPts val="0"/>
              </a:spcBef>
              <a:spcAft>
                <a:spcPts val="0"/>
              </a:spcAft>
              <a:buSzPts val="1100"/>
              <a:buNone/>
            </a:pPr>
            <a:endParaRPr dirty="0"/>
          </a:p>
        </p:txBody>
      </p:sp>
      <p:sp>
        <p:nvSpPr>
          <p:cNvPr id="416" name="Google Shape;416;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57</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718886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30:notes"/>
          <p:cNvSpPr txBox="1">
            <a:spLocks noGrp="1"/>
          </p:cNvSpPr>
          <p:nvPr>
            <p:ph type="body" idx="1"/>
          </p:nvPr>
        </p:nvSpPr>
        <p:spPr>
          <a:xfrm>
            <a:off x="381299" y="4343400"/>
            <a:ext cx="6096075" cy="4114800"/>
          </a:xfrm>
          <a:prstGeom prst="rect">
            <a:avLst/>
          </a:prstGeom>
          <a:noFill/>
          <a:ln>
            <a:noFill/>
          </a:ln>
        </p:spPr>
        <p:txBody>
          <a:bodyPr spcFirstLastPara="1" wrap="square" lIns="0" tIns="0" rIns="0" bIns="91425" anchor="t" anchorCtr="0">
            <a:noAutofit/>
          </a:bodyPr>
          <a:lstStyle/>
          <a:p>
            <a:pPr marL="158750" lvl="0" indent="0" algn="l" rtl="0">
              <a:lnSpc>
                <a:spcPct val="100000"/>
              </a:lnSpc>
              <a:spcBef>
                <a:spcPts val="0"/>
              </a:spcBef>
              <a:spcAft>
                <a:spcPts val="0"/>
              </a:spcAft>
              <a:buSzPts val="1100"/>
              <a:buNone/>
            </a:pPr>
            <a:endParaRPr dirty="0"/>
          </a:p>
        </p:txBody>
      </p:sp>
      <p:sp>
        <p:nvSpPr>
          <p:cNvPr id="416" name="Google Shape;416;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58</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991028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5BB03-1A6F-074F-8F1D-4B1FE0EE47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520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aseline="0" dirty="0"/>
              <a:t>Judy</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E86B822-83D0-4282-9A5B-B11707CED3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7848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30:notes"/>
          <p:cNvSpPr txBox="1">
            <a:spLocks noGrp="1"/>
          </p:cNvSpPr>
          <p:nvPr>
            <p:ph type="body" idx="1"/>
          </p:nvPr>
        </p:nvSpPr>
        <p:spPr>
          <a:xfrm>
            <a:off x="381299" y="4343400"/>
            <a:ext cx="6096075" cy="4114800"/>
          </a:xfrm>
          <a:prstGeom prst="rect">
            <a:avLst/>
          </a:prstGeom>
          <a:noFill/>
          <a:ln>
            <a:noFill/>
          </a:ln>
        </p:spPr>
        <p:txBody>
          <a:bodyPr spcFirstLastPara="1" wrap="square" lIns="0" tIns="0" rIns="0" bIns="91425" anchor="t" anchorCtr="0">
            <a:noAutofit/>
          </a:bodyPr>
          <a:lstStyle/>
          <a:p>
            <a:pPr marL="158750" lvl="0" indent="0" algn="l" rtl="0">
              <a:lnSpc>
                <a:spcPct val="100000"/>
              </a:lnSpc>
              <a:spcBef>
                <a:spcPts val="0"/>
              </a:spcBef>
              <a:spcAft>
                <a:spcPts val="0"/>
              </a:spcAft>
              <a:buSzPts val="1100"/>
              <a:buNone/>
            </a:pPr>
            <a:endParaRPr dirty="0"/>
          </a:p>
        </p:txBody>
      </p:sp>
      <p:sp>
        <p:nvSpPr>
          <p:cNvPr id="416" name="Google Shape;416;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60</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26455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30:notes"/>
          <p:cNvSpPr txBox="1">
            <a:spLocks noGrp="1"/>
          </p:cNvSpPr>
          <p:nvPr>
            <p:ph type="body" idx="1"/>
          </p:nvPr>
        </p:nvSpPr>
        <p:spPr>
          <a:xfrm>
            <a:off x="381299" y="4343400"/>
            <a:ext cx="6096075" cy="4114800"/>
          </a:xfrm>
          <a:prstGeom prst="rect">
            <a:avLst/>
          </a:prstGeom>
          <a:noFill/>
          <a:ln>
            <a:noFill/>
          </a:ln>
        </p:spPr>
        <p:txBody>
          <a:bodyPr spcFirstLastPara="1" wrap="square" lIns="0" tIns="0" rIns="0" bIns="91425" anchor="t" anchorCtr="0">
            <a:noAutofit/>
          </a:bodyPr>
          <a:lstStyle/>
          <a:p>
            <a:pPr marL="158750" lvl="0" indent="0" algn="l" rtl="0">
              <a:lnSpc>
                <a:spcPct val="100000"/>
              </a:lnSpc>
              <a:spcBef>
                <a:spcPts val="0"/>
              </a:spcBef>
              <a:spcAft>
                <a:spcPts val="0"/>
              </a:spcAft>
              <a:buSzPts val="1100"/>
              <a:buNone/>
            </a:pPr>
            <a:endParaRPr dirty="0"/>
          </a:p>
        </p:txBody>
      </p:sp>
      <p:sp>
        <p:nvSpPr>
          <p:cNvPr id="416" name="Google Shape;416;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61</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635472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5BB03-1A6F-074F-8F1D-4B1FE0EE47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7324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5BB03-1A6F-074F-8F1D-4B1FE0EE47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1109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effectLst/>
                <a:latin typeface="Arial" panose="020B0604020202020204" pitchFamily="34" charset="0"/>
                <a:cs typeface="Arial" panose="020B0604020202020204" pitchFamily="34" charset="0"/>
              </a:rPr>
              <a:t>The federal government recently released several plans to address maternal health in the United States, and all plans call attention to or include recommendations for addressing hypertension in women of reproductive age.</a:t>
            </a:r>
          </a:p>
          <a:p>
            <a:pPr marL="171450" indent="-171450">
              <a:buFont typeface="Arial" panose="020B0604020202020204" pitchFamily="34" charset="0"/>
              <a:buChar char="•"/>
            </a:pPr>
            <a:r>
              <a:rPr lang="en-US" sz="1200" dirty="0">
                <a:solidFill>
                  <a:schemeClr val="tx1"/>
                </a:solidFill>
                <a:effectLst/>
                <a:latin typeface="Arial" panose="020B0604020202020204" pitchFamily="34" charset="0"/>
                <a:cs typeface="Arial" panose="020B0604020202020204" pitchFamily="34" charset="0"/>
              </a:rPr>
              <a:t>In 2020, HHS released Healthy Women, Healthy Pregnancies, Healthy Futures: Action Plan to Improve Maternal Health In America. A key target included in this action plan for reducing maternal mortality is achieving blood pressure control in 80% of women of reproductive age with hypertension in 5 years.</a:t>
            </a:r>
          </a:p>
          <a:p>
            <a:pPr marL="171450" indent="-171450">
              <a:buFont typeface="Arial" panose="020B0604020202020204" pitchFamily="34" charset="0"/>
              <a:buChar char="•"/>
            </a:pPr>
            <a:r>
              <a:rPr lang="en-US" sz="1200" dirty="0">
                <a:solidFill>
                  <a:schemeClr val="tx1"/>
                </a:solidFill>
                <a:effectLst/>
                <a:latin typeface="Arial" panose="020B0604020202020204" pitchFamily="34" charset="0"/>
                <a:cs typeface="Arial" panose="020B0604020202020204" pitchFamily="34" charset="0"/>
              </a:rPr>
              <a:t>In 2020, the Surgeon General also released a Call to Action to Improve Maternal Health. This call to action acknowledges the risk of hypertensive disorders of pregnancy on maternal and fetal outcomes and recommends including a history of hypertensive disorders of pregnancy in cardiovascular risk evaluations.</a:t>
            </a:r>
          </a:p>
          <a:p>
            <a:pPr marL="171450" indent="-171450">
              <a:buFont typeface="Arial" panose="020B0604020202020204" pitchFamily="34" charset="0"/>
              <a:buChar char="•"/>
            </a:pPr>
            <a:r>
              <a:rPr lang="en-US" sz="1200" dirty="0">
                <a:solidFill>
                  <a:schemeClr val="tx1"/>
                </a:solidFill>
                <a:effectLst/>
                <a:latin typeface="Arial" panose="020B0604020202020204" pitchFamily="34" charset="0"/>
                <a:cs typeface="Arial" panose="020B0604020202020204" pitchFamily="34" charset="0"/>
              </a:rPr>
              <a:t>In 2022, the White House released the Blueprint for Addressing the Maternal Health Crisis. This blueprint recommends self-measured blood pressure monitoring tools and resources for obstetrical providers, primary care professionals, and the pregnant and postpartum women they serve.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68EB0-1CB5-4516-BABA-44F230AE52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2295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addition to the federal plans specifically on maternal health, there are also many federal initiatives focused on blood control in women. This includes</a:t>
            </a:r>
          </a:p>
          <a:p>
            <a:pPr marL="628650" lvl="1" indent="-171450">
              <a:buFont typeface="Arial" panose="020B0604020202020204" pitchFamily="34" charset="0"/>
              <a:buChar char="•"/>
            </a:pPr>
            <a:r>
              <a:rPr lang="en-US" dirty="0"/>
              <a:t>CDC’s WISEWOMAN program that seeks </a:t>
            </a:r>
            <a:r>
              <a:rPr lang="en-US" b="0" i="0" dirty="0">
                <a:solidFill>
                  <a:srgbClr val="000000"/>
                </a:solidFill>
                <a:effectLst/>
                <a:latin typeface="Open Sans" panose="020B0606030504020204" pitchFamily="34" charset="0"/>
              </a:rPr>
              <a:t>to help women understand and reduce their risk for heart disease and stroke by providing services to promote lasting heart-healthy lifestyles. </a:t>
            </a:r>
          </a:p>
          <a:p>
            <a:pPr marL="628650" lvl="1" indent="-171450">
              <a:buFont typeface="Arial" panose="020B0604020202020204" pitchFamily="34" charset="0"/>
              <a:buChar char="•"/>
            </a:pPr>
            <a:r>
              <a:rPr lang="en-US" b="0" i="0" dirty="0">
                <a:solidFill>
                  <a:srgbClr val="000000"/>
                </a:solidFill>
                <a:effectLst/>
                <a:latin typeface="Open Sans" panose="020B0606030504020204" pitchFamily="34" charset="0"/>
              </a:rPr>
              <a:t>HRSA’s challenge that spotlighted SMBP during and following pregnancy</a:t>
            </a:r>
            <a:endParaRPr lang="en-US" dirty="0"/>
          </a:p>
          <a:p>
            <a:pPr marL="628650" lvl="1" indent="-171450">
              <a:buFont typeface="Arial" panose="020B0604020202020204" pitchFamily="34" charset="0"/>
              <a:buChar char="•"/>
            </a:pPr>
            <a:r>
              <a:rPr lang="en-US" dirty="0"/>
              <a:t>The Office of Women’s Health has an annual National Women’s BP Awareness Week and the SMBP Partnership program</a:t>
            </a:r>
          </a:p>
          <a:p>
            <a:pPr marL="628650" lvl="1" indent="-171450">
              <a:buFont typeface="Arial" panose="020B0604020202020204" pitchFamily="34" charset="0"/>
              <a:buChar char="•"/>
            </a:pPr>
            <a:r>
              <a:rPr lang="en-US" dirty="0"/>
              <a:t>Million Hearts 2027 embeds a focus on SMBP use in pregnant and postpartum women with hypertension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68EB0-1CB5-4516-BABA-44F230AE52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0647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ontserrat" panose="00000500000000000000" pitchFamily="2" charset="0"/>
              </a:rPr>
              <a:t>Many of you are likely familiar with CDC’s Hear Her campaign, a national effort to address maternal mortality in the United States. The campaign seeks 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ontserrat" panose="00000500000000000000" pitchFamily="2" charset="0"/>
              </a:rPr>
              <a:t>R</a:t>
            </a:r>
            <a:r>
              <a:rPr lang="en-US" sz="1200" b="0" dirty="0">
                <a:latin typeface="Montserrat" pitchFamily="2" charset="77"/>
              </a:rPr>
              <a:t>aise awareness of urgent maternal warning signs during and within the year after pregnancy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ontserrat" pitchFamily="2" charset="77"/>
              </a:rPr>
              <a:t>Encourage support systems and healthcare professionals of pregnant and postpartum people to really listen when they express concerns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Montserrat" pitchFamily="2" charset="77"/>
              </a:rPr>
              <a:t>Presented here </a:t>
            </a:r>
            <a:r>
              <a:rPr lang="en-US" sz="1200" b="0" u="none" kern="1200" dirty="0">
                <a:solidFill>
                  <a:schemeClr val="tx1"/>
                </a:solidFill>
                <a:effectLst/>
                <a:latin typeface="+mn-lt"/>
                <a:ea typeface="+mn-ea"/>
                <a:cs typeface="+mn-cs"/>
              </a:rPr>
              <a:t>are resources available for consumers </a:t>
            </a:r>
            <a:r>
              <a:rPr lang="en-US" sz="1200" b="0" u="sng" kern="1200" dirty="0">
                <a:solidFill>
                  <a:schemeClr val="tx1"/>
                </a:solidFill>
                <a:effectLst/>
                <a:latin typeface="+mn-lt"/>
                <a:ea typeface="+mn-ea"/>
                <a:cs typeface="+mn-cs"/>
              </a:rPr>
              <a:t>and</a:t>
            </a:r>
            <a:r>
              <a:rPr lang="en-US" sz="1200" b="0" u="none" kern="1200" dirty="0">
                <a:solidFill>
                  <a:schemeClr val="tx1"/>
                </a:solidFill>
                <a:effectLst/>
                <a:latin typeface="+mn-lt"/>
                <a:ea typeface="+mn-ea"/>
                <a:cs typeface="+mn-cs"/>
              </a:rPr>
              <a:t> healthcare professionals that feature </a:t>
            </a:r>
            <a:r>
              <a:rPr lang="en-US" sz="1200" b="0" i="0" dirty="0">
                <a:effectLst/>
                <a:latin typeface="Arial" panose="020B0604020202020204" pitchFamily="34" charset="0"/>
                <a:ea typeface="Calibri" panose="020F0502020204030204" pitchFamily="34" charset="0"/>
              </a:rPr>
              <a:t>urgent maternal warning signs and tips for talking about concerns with healthcare providers</a:t>
            </a:r>
            <a:endParaRPr lang="en-US" sz="1200" b="0" i="0" u="non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a:solidFill>
                  <a:schemeClr val="tx1"/>
                </a:solidFill>
                <a:effectLst/>
                <a:latin typeface="+mn-lt"/>
                <a:ea typeface="+mn-ea"/>
                <a:cs typeface="+mn-cs"/>
              </a:rPr>
              <a:t>In November 2022, CDC also released materials designed specifically for American Indian/ Alaska Native communities since this population is disproportionately affected by pregnancy-related death.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You can reach out to HearHer@cdc.gov to be connected with the Hear Her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dirty="0">
                <a:solidFill>
                  <a:schemeClr val="tx1"/>
                </a:solidFill>
                <a:effectLst/>
                <a:latin typeface="+mn-lt"/>
                <a:ea typeface="+mn-ea"/>
                <a:cs typeface="+mn-cs"/>
              </a:rPr>
              <a:t>Additional Notes from DRH if needed</a:t>
            </a:r>
            <a:endParaRPr lang="en-US" sz="1200" i="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none" kern="1200" dirty="0">
                <a:solidFill>
                  <a:schemeClr val="tx1"/>
                </a:solidFill>
                <a:effectLst/>
                <a:latin typeface="+mn-lt"/>
                <a:ea typeface="+mn-ea"/>
                <a:cs typeface="+mn-cs"/>
              </a:rPr>
              <a:t>The Hear Her website is available in English and Spanish. </a:t>
            </a:r>
            <a:r>
              <a:rPr lang="en-US" sz="1200" i="1" dirty="0">
                <a:effectLst/>
                <a:latin typeface="Arial" panose="020B0604020202020204" pitchFamily="34" charset="0"/>
                <a:ea typeface="Calibri" panose="020F0502020204030204" pitchFamily="34" charset="0"/>
              </a:rPr>
              <a:t>You can incorporate Hear Her content on your websites as an English or Spanish microsite or through content syndication. As information is updated on CDC’s website, it will automatically update on your microsite. </a:t>
            </a:r>
            <a:endParaRPr lang="en-US" i="1" dirty="0"/>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The campaign features c</a:t>
            </a:r>
            <a:r>
              <a:rPr lang="en-US" sz="1200" b="0" i="1" dirty="0"/>
              <a:t>ompelling stories from women about their experiences during or after pregnancy. They share how pregnancy-related complications or conditions have affected them and how they got help.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There are printable resources (some in more than 20 languages). </a:t>
            </a:r>
            <a:r>
              <a:rPr lang="en-US" b="0" i="1" dirty="0"/>
              <a:t>There are conversation guides and palm cards for </a:t>
            </a:r>
            <a:r>
              <a:rPr lang="en-US" sz="1200" b="0" i="1" dirty="0">
                <a:effectLst/>
                <a:latin typeface="Arial" panose="020B0604020202020204" pitchFamily="34" charset="0"/>
                <a:ea typeface="Calibri" panose="020F0502020204030204" pitchFamily="34" charset="0"/>
              </a:rPr>
              <a:t>pregnant and postpartum people to learn about urgent maternal warning signs and tips for talking about concerns with their healthcare providers, and also ones for partners/husbands, friends, family, and other caregivers of pregnant and postpartum people with tips on how to listen and act quickly when they say that something doesn’t feel right.</a:t>
            </a: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One of the most popular materials is a poster </a:t>
            </a:r>
            <a:r>
              <a:rPr lang="en-US" sz="1200" b="0" i="1" dirty="0">
                <a:effectLst/>
                <a:latin typeface="Arial" panose="020B0604020202020204" pitchFamily="34" charset="0"/>
                <a:ea typeface="Calibri" panose="020F0502020204030204" pitchFamily="34" charset="0"/>
              </a:rPr>
              <a:t>that highlights the maternal warning signs that require medical care right away if experienced by pregnant or postpartum people. These could indicate serious pregnancy-related complications. The palm cards and this poster are also available to order at no cost through CDC-INFO.</a:t>
            </a: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There is a variety of graphics and sample social media posts and graphics that can be used through your organization or personal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D1CAB1-E537-41FE-AACB-3D2462717D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7405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latin typeface="Montserrat" panose="00000500000000000000" pitchFamily="2" charset="0"/>
              </a:rPr>
              <a:t>NOTE: This slide will not be visible during the forum. It will be shared as part full deck posted to Confluence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dirty="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latin typeface="Montserrat" panose="00000500000000000000" pitchFamily="2" charset="0"/>
              </a:rPr>
              <a:t>CDC’s Hear Her campaign is a national effort to address maternal mortality in the United States by</a:t>
            </a:r>
            <a:r>
              <a:rPr lang="en-US" sz="900" b="1" dirty="0">
                <a:latin typeface="Montserrat" panose="00000500000000000000" pitchFamily="2" charset="0"/>
                <a:cs typeface="Arial" panose="020B0604020202020204" pitchFamily="34" charset="0"/>
              </a:rPr>
              <a:t> </a:t>
            </a:r>
            <a:r>
              <a:rPr lang="en-US" sz="900" b="1" dirty="0">
                <a:latin typeface="Montserrat" pitchFamily="2" charset="77"/>
              </a:rPr>
              <a:t>raising awareness of urgent maternal warning signs during and within the year after pregnancy, and encouraging support systems and healthcare professionals of pregnant and postpartum people to really listen when they express concerns.</a:t>
            </a:r>
            <a:r>
              <a:rPr lang="en-US" sz="900" b="1" strike="sngStrike" dirty="0">
                <a:latin typeface="Montserrat" pitchFamily="2" charset="77"/>
              </a:rPr>
              <a:t> </a:t>
            </a:r>
          </a:p>
          <a:p>
            <a:endParaRPr lang="en-US" sz="900" b="1" dirty="0">
              <a:latin typeface="Montserrat" panose="00000500000000000000" pitchFamily="2" charset="0"/>
              <a:cs typeface="Arial" panose="020B0604020202020204" pitchFamily="34" charset="0"/>
            </a:endParaRPr>
          </a:p>
          <a:p>
            <a:r>
              <a:rPr lang="en-US" sz="900" b="1" dirty="0">
                <a:latin typeface="Montserrat" panose="00000500000000000000" pitchFamily="2" charset="0"/>
                <a:cs typeface="Arial" panose="020B0604020202020204" pitchFamily="34" charset="0"/>
              </a:rPr>
              <a:t>An accurate diagnosis, timely treatment and quality care can prevent many pregnancy-related deaths. Listening and taking the concerns of pregnant and recently pregnant people seriously is a simple, yet powerful action to prevent pregnant-related deaths.</a:t>
            </a:r>
          </a:p>
          <a:p>
            <a:endParaRPr lang="en-US" sz="900" b="1" dirty="0">
              <a:latin typeface="Montserrat" panose="00000500000000000000" pitchFamily="2" charset="0"/>
              <a:cs typeface="Arial" panose="020B0604020202020204" pitchFamily="34" charset="0"/>
            </a:endParaRPr>
          </a:p>
          <a:p>
            <a:r>
              <a:rPr lang="en-US" sz="900" b="1" dirty="0">
                <a:latin typeface="Montserrat" panose="00000500000000000000" pitchFamily="2" charset="0"/>
                <a:cs typeface="Arial" panose="020B0604020202020204" pitchFamily="34" charset="0"/>
              </a:rPr>
              <a:t>Healthcare professionals who serve pregnant and postpartum people should be aware of these warning signs and educate their patients about when they need to seek immediate care.</a:t>
            </a:r>
          </a:p>
          <a:p>
            <a:endParaRPr lang="en-US" sz="900" b="1" dirty="0">
              <a:latin typeface="Montserrat" panose="00000500000000000000" pitchFamily="2" charset="0"/>
              <a:cs typeface="Arial" panose="020B0604020202020204" pitchFamily="34" charset="0"/>
            </a:endParaRPr>
          </a:p>
          <a:p>
            <a:r>
              <a:rPr lang="en-US" sz="900" b="1" dirty="0">
                <a:latin typeface="Montserrat" panose="00000500000000000000" pitchFamily="2" charset="0"/>
                <a:cs typeface="Arial" panose="020B0604020202020204" pitchFamily="34" charset="0"/>
              </a:rPr>
              <a:t>Everyone has a role to play in supporting pregnant and postpartum people and preventing pregnancy-related deaths.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B2CB0-9819-4A31-8F73-5877E038EC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0646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Rita</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997AF-9419-4F7C-B879-6935D9714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730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Judy </a:t>
            </a:r>
          </a:p>
        </p:txBody>
      </p:sp>
      <p:sp>
        <p:nvSpPr>
          <p:cNvPr id="4" name="Slide Number Placeholder 3"/>
          <p:cNvSpPr>
            <a:spLocks noGrp="1"/>
          </p:cNvSpPr>
          <p:nvPr>
            <p:ph type="sldNum" sz="quarter" idx="5"/>
          </p:nvPr>
        </p:nvSpPr>
        <p:spPr/>
        <p:txBody>
          <a:bodyPr/>
          <a:lstStyle/>
          <a:p>
            <a:fld id="{A1BD3628-99D2-4B26-A698-06D7F32B3607}" type="slidenum">
              <a:rPr lang="en-US" smtClean="0"/>
              <a:t>69</a:t>
            </a:fld>
            <a:endParaRPr lang="en-US" dirty="0"/>
          </a:p>
        </p:txBody>
      </p:sp>
    </p:spTree>
    <p:extLst>
      <p:ext uri="{BB962C8B-B14F-4D97-AF65-F5344CB8AC3E}">
        <p14:creationId xmlns:p14="http://schemas.microsoft.com/office/powerpoint/2010/main" val="3984781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7</a:t>
            </a:fld>
            <a:endParaRPr lang="en-US" dirty="0"/>
          </a:p>
        </p:txBody>
      </p:sp>
    </p:spTree>
    <p:extLst>
      <p:ext uri="{BB962C8B-B14F-4D97-AF65-F5344CB8AC3E}">
        <p14:creationId xmlns:p14="http://schemas.microsoft.com/office/powerpoint/2010/main" val="635669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D3628-99D2-4B26-A698-06D7F32B3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920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922B71-3B49-4277-B955-F27683DBEE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611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D3628-99D2-4B26-A698-06D7F32B3607}" type="slidenum">
              <a:rPr lang="en-US" smtClean="0"/>
              <a:t>8</a:t>
            </a:fld>
            <a:endParaRPr lang="en-US" dirty="0"/>
          </a:p>
        </p:txBody>
      </p:sp>
    </p:spTree>
    <p:extLst>
      <p:ext uri="{BB962C8B-B14F-4D97-AF65-F5344CB8AC3E}">
        <p14:creationId xmlns:p14="http://schemas.microsoft.com/office/powerpoint/2010/main" val="1200140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2CC70-5646-4CF5-840D-5FFD8C5EC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158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jpeg"/><Relationship Id="rId1" Type="http://schemas.openxmlformats.org/officeDocument/2006/relationships/slideMaster" Target="../slideMasters/slideMaster12.xml"/><Relationship Id="rId5" Type="http://schemas.openxmlformats.org/officeDocument/2006/relationships/image" Target="../media/image22.png"/><Relationship Id="rId4" Type="http://schemas.openxmlformats.org/officeDocument/2006/relationships/image" Target="../media/image21.gif"/></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jpeg"/><Relationship Id="rId1" Type="http://schemas.openxmlformats.org/officeDocument/2006/relationships/slideMaster" Target="../slideMasters/slideMaster12.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0"/>
            <a:ext cx="12192000" cy="3507288"/>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2" name="Title 1"/>
          <p:cNvSpPr>
            <a:spLocks noGrp="1"/>
          </p:cNvSpPr>
          <p:nvPr>
            <p:ph type="ctrTitle" hasCustomPrompt="1"/>
          </p:nvPr>
        </p:nvSpPr>
        <p:spPr>
          <a:xfrm>
            <a:off x="1530096" y="1122363"/>
            <a:ext cx="9144000" cy="2387600"/>
          </a:xfrm>
        </p:spPr>
        <p:txBody>
          <a:bodyPr anchor="b"/>
          <a:lstStyle>
            <a:lvl1pPr algn="ctr">
              <a:defRPr sz="6000">
                <a:solidFill>
                  <a:schemeClr val="bg1"/>
                </a:solidFill>
                <a:latin typeface="Arial" charset="0"/>
                <a:ea typeface="Arial" charset="0"/>
                <a:cs typeface="Arial" charset="0"/>
              </a:defRPr>
            </a:lvl1pPr>
          </a:lstStyle>
          <a:p>
            <a:r>
              <a:rPr lang="en-US"/>
              <a:t>Title</a:t>
            </a:r>
          </a:p>
        </p:txBody>
      </p:sp>
      <p:sp>
        <p:nvSpPr>
          <p:cNvPr id="3" name="Subtitle 2"/>
          <p:cNvSpPr>
            <a:spLocks noGrp="1"/>
          </p:cNvSpPr>
          <p:nvPr>
            <p:ph type="subTitle" idx="1" hasCustomPrompt="1"/>
          </p:nvPr>
        </p:nvSpPr>
        <p:spPr>
          <a:xfrm>
            <a:off x="1530096" y="3602038"/>
            <a:ext cx="9144000" cy="450132"/>
          </a:xfrm>
        </p:spPr>
        <p:txBody>
          <a:bodyPr/>
          <a:lstStyle>
            <a:lvl1pPr marL="0" indent="0" algn="ctr">
              <a:buNone/>
              <a:defRPr lang="en-US" b="0" i="0" smtClean="0">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7" name="Subtitle 2"/>
          <p:cNvSpPr txBox="1">
            <a:spLocks/>
          </p:cNvSpPr>
          <p:nvPr userDrawn="1"/>
        </p:nvSpPr>
        <p:spPr>
          <a:xfrm>
            <a:off x="1530096" y="4130218"/>
            <a:ext cx="9144000" cy="6985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400" b="0" i="0" kern="1200" smtClean="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Arial" charset="0"/>
              <a:ea typeface="Arial" charset="0"/>
              <a:cs typeface="Arial" charset="0"/>
            </a:endParaRPr>
          </a:p>
        </p:txBody>
      </p:sp>
    </p:spTree>
    <p:extLst>
      <p:ext uri="{BB962C8B-B14F-4D97-AF65-F5344CB8AC3E}">
        <p14:creationId xmlns:p14="http://schemas.microsoft.com/office/powerpoint/2010/main" val="2045405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1" name="Rectangle 10"/>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2"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
        <p:nvSpPr>
          <p:cNvPr id="8" name="Rectangle 7"/>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17421245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4648" y="1772433"/>
            <a:ext cx="6172200" cy="4087368"/>
          </a:xfrm>
        </p:spPr>
        <p:txBody>
          <a:bodyPr/>
          <a:lstStyle>
            <a:lvl1pPr>
              <a:buClr>
                <a:schemeClr val="accent1"/>
              </a:buClr>
              <a:defRPr sz="3200">
                <a:latin typeface="Arial" charset="0"/>
                <a:ea typeface="Arial" charset="0"/>
                <a:cs typeface="Arial" charset="0"/>
              </a:defRPr>
            </a:lvl1pPr>
            <a:lvl2pPr>
              <a:buClr>
                <a:schemeClr val="accent1"/>
              </a:buClr>
              <a:defRPr sz="2800">
                <a:latin typeface="Arial" charset="0"/>
                <a:ea typeface="Arial" charset="0"/>
                <a:cs typeface="Arial" charset="0"/>
              </a:defRPr>
            </a:lvl2pPr>
            <a:lvl3pPr>
              <a:buClr>
                <a:schemeClr val="accent1"/>
              </a:buClr>
              <a:defRPr sz="2400">
                <a:latin typeface="Arial" charset="0"/>
                <a:ea typeface="Arial" charset="0"/>
                <a:cs typeface="Arial" charset="0"/>
              </a:defRPr>
            </a:lvl3pPr>
            <a:lvl4pPr>
              <a:buClr>
                <a:schemeClr val="accent1"/>
              </a:buClr>
              <a:defRPr sz="2000">
                <a:latin typeface="Arial" charset="0"/>
                <a:ea typeface="Arial" charset="0"/>
                <a:cs typeface="Arial" charset="0"/>
              </a:defRPr>
            </a:lvl4pPr>
            <a:lvl5pPr>
              <a:buClr>
                <a:schemeClr val="accent1"/>
              </a:buClr>
              <a:defRPr sz="2000">
                <a:latin typeface="Arial" charset="0"/>
                <a:ea typeface="Arial" charset="0"/>
                <a:cs typeface="Arial"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772433"/>
            <a:ext cx="3932237" cy="4087368"/>
          </a:xfrm>
        </p:spPr>
        <p:txBody>
          <a:bodyPr/>
          <a:lstStyle>
            <a:lvl1pPr marL="0" indent="0">
              <a:buNone/>
              <a:defRPr sz="160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2" name="Rectangle 11"/>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3"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42302536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4" name="Footer Placeholder 3"/>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8" name="Rectangle 7"/>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9"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0408063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36E96-679F-415E-BFA2-94F3D0351F3A}" type="datetimeFigureOut">
              <a:rPr lang="en-US" smtClean="0"/>
              <a:t>12/12/2022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36843251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a:t>www.nachc.org</a:t>
            </a:r>
          </a:p>
        </p:txBody>
      </p:sp>
      <p:sp>
        <p:nvSpPr>
          <p:cNvPr id="5" name="Прямоугольник 11">
            <a:extLst>
              <a:ext uri="{FF2B5EF4-FFF2-40B4-BE49-F238E27FC236}">
                <a16:creationId xmlns:a16="http://schemas.microsoft.com/office/drawing/2014/main" id="{72DED438-09BB-ED44-85FB-737E8207DD21}"/>
              </a:ext>
            </a:extLst>
          </p:cNvPr>
          <p:cNvSpPr/>
          <p:nvPr/>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TABLE </a:t>
            </a:r>
            <a:br>
              <a:rPr lang="en-US"/>
            </a:br>
            <a:r>
              <a:rPr lang="en-US"/>
              <a:t>SLIDE</a:t>
            </a:r>
            <a:endParaRPr lang="ru-RU"/>
          </a:p>
        </p:txBody>
      </p:sp>
    </p:spTree>
    <p:extLst>
      <p:ext uri="{BB962C8B-B14F-4D97-AF65-F5344CB8AC3E}">
        <p14:creationId xmlns:p14="http://schemas.microsoft.com/office/powerpoint/2010/main" val="10100276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322489"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PRESENTER</a:t>
            </a:r>
            <a:br>
              <a:rPr lang="en-US"/>
            </a:br>
            <a:r>
              <a:rPr lang="en-US"/>
              <a:t>SLIDE</a:t>
            </a:r>
            <a:endParaRPr lang="ru-RU"/>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a:t>
            </a:r>
            <a:br>
              <a:rPr lang="en-US"/>
            </a:br>
            <a:r>
              <a:rPr lang="en-US"/>
              <a:t>20 point font. </a:t>
            </a:r>
          </a:p>
        </p:txBody>
      </p:sp>
    </p:spTree>
    <p:extLst>
      <p:ext uri="{BB962C8B-B14F-4D97-AF65-F5344CB8AC3E}">
        <p14:creationId xmlns:p14="http://schemas.microsoft.com/office/powerpoint/2010/main" val="22526220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69204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71466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44405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49540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552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3" name="Rectangle 12"/>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4"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
        <p:nvSpPr>
          <p:cNvPr id="9" name="Rectangle 8"/>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035287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99818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83089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26786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67252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0138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1079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0"/>
            <a:ext cx="12192000" cy="3507288"/>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 name="Title 1"/>
          <p:cNvSpPr>
            <a:spLocks noGrp="1"/>
          </p:cNvSpPr>
          <p:nvPr>
            <p:ph type="ctrTitle" hasCustomPrompt="1"/>
          </p:nvPr>
        </p:nvSpPr>
        <p:spPr>
          <a:xfrm>
            <a:off x="1530096" y="1122363"/>
            <a:ext cx="9144000" cy="2387600"/>
          </a:xfrm>
        </p:spPr>
        <p:txBody>
          <a:bodyPr anchor="b"/>
          <a:lstStyle>
            <a:lvl1pPr algn="ctr">
              <a:defRPr sz="6000">
                <a:solidFill>
                  <a:schemeClr val="bg1"/>
                </a:solidFill>
                <a:latin typeface="Arial" charset="0"/>
                <a:ea typeface="Arial" charset="0"/>
                <a:cs typeface="Arial" charset="0"/>
              </a:defRPr>
            </a:lvl1pPr>
          </a:lstStyle>
          <a:p>
            <a:r>
              <a:rPr lang="en-US"/>
              <a:t>Title</a:t>
            </a:r>
          </a:p>
        </p:txBody>
      </p:sp>
      <p:sp>
        <p:nvSpPr>
          <p:cNvPr id="3" name="Subtitle 2"/>
          <p:cNvSpPr>
            <a:spLocks noGrp="1"/>
          </p:cNvSpPr>
          <p:nvPr>
            <p:ph type="subTitle" idx="1" hasCustomPrompt="1"/>
          </p:nvPr>
        </p:nvSpPr>
        <p:spPr>
          <a:xfrm>
            <a:off x="1530096" y="3602038"/>
            <a:ext cx="9144000" cy="450132"/>
          </a:xfrm>
        </p:spPr>
        <p:txBody>
          <a:bodyPr/>
          <a:lstStyle>
            <a:lvl1pPr marL="0" indent="0" algn="ctr">
              <a:buNone/>
              <a:defRPr lang="en-US" b="0" i="0" smtClean="0">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a:p>
        </p:txBody>
      </p:sp>
    </p:spTree>
    <p:extLst>
      <p:ext uri="{BB962C8B-B14F-4D97-AF65-F5344CB8AC3E}">
        <p14:creationId xmlns:p14="http://schemas.microsoft.com/office/powerpoint/2010/main" val="159004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1"/>
              </a:buClr>
              <a:defRPr>
                <a:latin typeface="Arial" charset="0"/>
                <a:ea typeface="Arial" charset="0"/>
                <a:cs typeface="Arial" charset="0"/>
              </a:defRPr>
            </a:lvl1pPr>
            <a:lvl2pPr marL="685800" indent="-228600">
              <a:buClr>
                <a:schemeClr val="accent1"/>
              </a:buClr>
              <a:buFont typeface="Wingdings" panose="05000000000000000000" pitchFamily="2" charset="2"/>
              <a:buChar char="§"/>
              <a:defRPr>
                <a:latin typeface="Arial" charset="0"/>
                <a:ea typeface="Arial" charset="0"/>
                <a:cs typeface="Arial" charset="0"/>
              </a:defRPr>
            </a:lvl2pPr>
            <a:lvl3pPr marL="1143000" indent="-228600">
              <a:buClr>
                <a:schemeClr val="accent1"/>
              </a:buClr>
              <a:buFont typeface="Arial" panose="020B0604020202020204" pitchFamily="34" charset="0"/>
              <a:buChar char="–"/>
              <a:defRPr>
                <a:latin typeface="Arial" charset="0"/>
                <a:ea typeface="Arial" charset="0"/>
                <a:cs typeface="Arial" charset="0"/>
              </a:defRPr>
            </a:lvl3pPr>
            <a:lvl4pPr marL="1600200" indent="-228600">
              <a:buClr>
                <a:schemeClr val="accent1"/>
              </a:buClr>
              <a:buFont typeface="Courier New" panose="02070309020205020404" pitchFamily="49" charset="0"/>
              <a:buChar char="o"/>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a:p>
        </p:txBody>
      </p:sp>
      <p:sp>
        <p:nvSpPr>
          <p:cNvPr id="11" name="Rectangle 10"/>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2" name="Title 1"/>
          <p:cNvSpPr>
            <a:spLocks noGrp="1"/>
          </p:cNvSpPr>
          <p:nvPr>
            <p:ph type="title"/>
          </p:nvPr>
        </p:nvSpPr>
        <p:spPr>
          <a:xfrm>
            <a:off x="838200" y="0"/>
            <a:ext cx="10515600" cy="1316736"/>
          </a:xfrm>
        </p:spPr>
        <p:txBody>
          <a:bodyPr/>
          <a:lstStyle>
            <a:lvl1pPr algn="ctr">
              <a:defRPr b="1">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55459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a:p>
        </p:txBody>
      </p:sp>
      <p:sp>
        <p:nvSpPr>
          <p:cNvPr id="13" name="Rectangle 12"/>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4"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6234019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a:p>
        </p:txBody>
      </p:sp>
      <p:sp>
        <p:nvSpPr>
          <p:cNvPr id="8" name="Footer Placeholder 7"/>
          <p:cNvSpPr>
            <a:spLocks noGrp="1"/>
          </p:cNvSpPr>
          <p:nvPr>
            <p:ph type="ftr" sz="quarter" idx="11"/>
          </p:nvPr>
        </p:nvSpPr>
        <p:spPr/>
        <p:txBody>
          <a:bodyPr/>
          <a:lstStyle>
            <a:lvl1pPr>
              <a:defRPr>
                <a:latin typeface="Arial" charset="0"/>
                <a:ea typeface="Arial" charset="0"/>
                <a:cs typeface="Arial"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a:p>
        </p:txBody>
      </p:sp>
      <p:sp>
        <p:nvSpPr>
          <p:cNvPr id="15" name="Rectangle 14"/>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6"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608305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8" name="Footer Placeholder 7"/>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t>‹#›</a:t>
            </a:fld>
            <a:endParaRPr lang="en-US" dirty="0"/>
          </a:p>
        </p:txBody>
      </p:sp>
      <p:sp>
        <p:nvSpPr>
          <p:cNvPr id="15" name="Rectangle 14"/>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6"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7646717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4648" y="1772433"/>
            <a:ext cx="6172200" cy="4087368"/>
          </a:xfrm>
        </p:spPr>
        <p:txBody>
          <a:bodyPr/>
          <a:lstStyle>
            <a:lvl1pPr>
              <a:buClr>
                <a:schemeClr val="accent1"/>
              </a:buClr>
              <a:defRPr sz="3200">
                <a:latin typeface="Arial" charset="0"/>
                <a:ea typeface="Arial" charset="0"/>
                <a:cs typeface="Arial" charset="0"/>
              </a:defRPr>
            </a:lvl1pPr>
            <a:lvl2pPr>
              <a:buClr>
                <a:schemeClr val="accent1"/>
              </a:buClr>
              <a:defRPr sz="2800">
                <a:latin typeface="Arial" charset="0"/>
                <a:ea typeface="Arial" charset="0"/>
                <a:cs typeface="Arial" charset="0"/>
              </a:defRPr>
            </a:lvl2pPr>
            <a:lvl3pPr>
              <a:buClr>
                <a:schemeClr val="accent1"/>
              </a:buClr>
              <a:defRPr sz="2400">
                <a:latin typeface="Arial" charset="0"/>
                <a:ea typeface="Arial" charset="0"/>
                <a:cs typeface="Arial" charset="0"/>
              </a:defRPr>
            </a:lvl3pPr>
            <a:lvl4pPr>
              <a:buClr>
                <a:schemeClr val="accent1"/>
              </a:buClr>
              <a:defRPr sz="2000">
                <a:latin typeface="Arial" charset="0"/>
                <a:ea typeface="Arial" charset="0"/>
                <a:cs typeface="Arial" charset="0"/>
              </a:defRPr>
            </a:lvl4pPr>
            <a:lvl5pPr>
              <a:buClr>
                <a:schemeClr val="accent1"/>
              </a:buClr>
              <a:defRPr sz="2000">
                <a:latin typeface="Arial" charset="0"/>
                <a:ea typeface="Arial" charset="0"/>
                <a:cs typeface="Arial"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772433"/>
            <a:ext cx="3932237" cy="4087368"/>
          </a:xfrm>
        </p:spPr>
        <p:txBody>
          <a:bodyPr/>
          <a:lstStyle>
            <a:lvl1pPr marL="0" indent="0">
              <a:buNone/>
              <a:defRPr sz="160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a:p>
        </p:txBody>
      </p:sp>
      <p:sp>
        <p:nvSpPr>
          <p:cNvPr id="12" name="Rectangle 11"/>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3"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3504207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a:p>
        </p:txBody>
      </p:sp>
      <p:sp>
        <p:nvSpPr>
          <p:cNvPr id="4" name="Footer Placeholder 3"/>
          <p:cNvSpPr>
            <a:spLocks noGrp="1"/>
          </p:cNvSpPr>
          <p:nvPr>
            <p:ph type="ftr" sz="quarter" idx="11"/>
          </p:nvPr>
        </p:nvSpPr>
        <p:spPr/>
        <p:txBody>
          <a:bodyPr/>
          <a:lstStyle>
            <a:lvl1pPr>
              <a:defRPr>
                <a:latin typeface="Arial" charset="0"/>
                <a:ea typeface="Arial" charset="0"/>
                <a:cs typeface="Arial"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a:p>
        </p:txBody>
      </p:sp>
      <p:sp>
        <p:nvSpPr>
          <p:cNvPr id="8" name="Rectangle 7"/>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9"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5880305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36E96-679F-415E-BFA2-94F3D0351F3A}"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CC9860-AA27-4167-A2A8-CAF6C654A2BD}" type="slidenum">
              <a:rPr lang="en-US" smtClean="0"/>
              <a:t>‹#›</a:t>
            </a:fld>
            <a:endParaRPr lang="en-US"/>
          </a:p>
        </p:txBody>
      </p:sp>
    </p:spTree>
    <p:extLst>
      <p:ext uri="{BB962C8B-B14F-4D97-AF65-F5344CB8AC3E}">
        <p14:creationId xmlns:p14="http://schemas.microsoft.com/office/powerpoint/2010/main" val="24202011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
        <p:cNvGrpSpPr/>
        <p:nvPr/>
      </p:nvGrpSpPr>
      <p:grpSpPr>
        <a:xfrm>
          <a:off x="0" y="0"/>
          <a:ext cx="0" cy="0"/>
          <a:chOff x="0" y="0"/>
          <a:chExt cx="0" cy="0"/>
        </a:xfrm>
      </p:grpSpPr>
      <p:sp>
        <p:nvSpPr>
          <p:cNvPr id="25" name="Google Shape;25;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accent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accent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accent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accent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23"/>
          <p:cNvSpPr/>
          <p:nvPr/>
        </p:nvSpPr>
        <p:spPr>
          <a:xfrm>
            <a:off x="0" y="0"/>
            <a:ext cx="12192000" cy="1316736"/>
          </a:xfrm>
          <a:prstGeom prst="rect">
            <a:avLst/>
          </a:prstGeom>
          <a:solidFill>
            <a:srgbClr val="860037"/>
          </a:solidFill>
          <a:ln w="12700" cap="flat" cmpd="sng">
            <a:solidFill>
              <a:srgbClr val="6F00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 name="Google Shape;30;p23"/>
          <p:cNvSpPr txBox="1">
            <a:spLocks noGrp="1"/>
          </p:cNvSpPr>
          <p:nvPr>
            <p:ph type="title"/>
          </p:nvPr>
        </p:nvSpPr>
        <p:spPr>
          <a:xfrm>
            <a:off x="838200" y="0"/>
            <a:ext cx="10515600" cy="131673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3"/>
          <p:cNvSpPr/>
          <p:nvPr/>
        </p:nvSpPr>
        <p:spPr>
          <a:xfrm>
            <a:off x="0" y="0"/>
            <a:ext cx="12192000" cy="1316736"/>
          </a:xfrm>
          <a:prstGeom prst="rect">
            <a:avLst/>
          </a:prstGeom>
          <a:solidFill>
            <a:srgbClr val="860037"/>
          </a:solidFill>
          <a:ln w="12700" cap="flat" cmpd="sng">
            <a:solidFill>
              <a:srgbClr val="6F00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0931207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1"/>
        <p:cNvGrpSpPr/>
        <p:nvPr/>
      </p:nvGrpSpPr>
      <p:grpSpPr>
        <a:xfrm>
          <a:off x="0" y="0"/>
          <a:ext cx="0" cy="0"/>
          <a:chOff x="0" y="0"/>
          <a:chExt cx="0" cy="0"/>
        </a:xfrm>
      </p:grpSpPr>
      <p:sp>
        <p:nvSpPr>
          <p:cNvPr id="42" name="Google Shape;42;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accent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accent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accent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accent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accent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accent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accent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accent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29"/>
          <p:cNvSpPr/>
          <p:nvPr/>
        </p:nvSpPr>
        <p:spPr>
          <a:xfrm>
            <a:off x="0" y="0"/>
            <a:ext cx="12192000" cy="1316736"/>
          </a:xfrm>
          <a:prstGeom prst="rect">
            <a:avLst/>
          </a:prstGeom>
          <a:solidFill>
            <a:srgbClr val="860037"/>
          </a:solidFill>
          <a:ln w="12700" cap="flat" cmpd="sng">
            <a:solidFill>
              <a:srgbClr val="6F00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 name="Google Shape;50;p29"/>
          <p:cNvSpPr txBox="1">
            <a:spLocks noGrp="1"/>
          </p:cNvSpPr>
          <p:nvPr>
            <p:ph type="title"/>
          </p:nvPr>
        </p:nvSpPr>
        <p:spPr>
          <a:xfrm>
            <a:off x="838200" y="0"/>
            <a:ext cx="10515600" cy="131673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194371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30"/>
          <p:cNvSpPr txBox="1">
            <a:spLocks noGrp="1"/>
          </p:cNvSpPr>
          <p:nvPr>
            <p:ph type="body" idx="1"/>
          </p:nvPr>
        </p:nvSpPr>
        <p:spPr>
          <a:xfrm>
            <a:off x="5184648" y="1772433"/>
            <a:ext cx="6172200" cy="4087368"/>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accent1"/>
              </a:buClr>
              <a:buSzPts val="3200"/>
              <a:buChar char="•"/>
              <a:defRPr sz="3200">
                <a:latin typeface="Arial"/>
                <a:ea typeface="Arial"/>
                <a:cs typeface="Arial"/>
                <a:sym typeface="Arial"/>
              </a:defRPr>
            </a:lvl1pPr>
            <a:lvl2pPr marL="914400" lvl="1" indent="-406400" algn="l">
              <a:lnSpc>
                <a:spcPct val="90000"/>
              </a:lnSpc>
              <a:spcBef>
                <a:spcPts val="500"/>
              </a:spcBef>
              <a:spcAft>
                <a:spcPts val="0"/>
              </a:spcAft>
              <a:buClr>
                <a:schemeClr val="accent1"/>
              </a:buClr>
              <a:buSzPts val="2800"/>
              <a:buChar char="•"/>
              <a:defRPr sz="2800">
                <a:latin typeface="Arial"/>
                <a:ea typeface="Arial"/>
                <a:cs typeface="Arial"/>
                <a:sym typeface="Arial"/>
              </a:defRPr>
            </a:lvl2pPr>
            <a:lvl3pPr marL="1371600" lvl="2" indent="-381000" algn="l">
              <a:lnSpc>
                <a:spcPct val="90000"/>
              </a:lnSpc>
              <a:spcBef>
                <a:spcPts val="500"/>
              </a:spcBef>
              <a:spcAft>
                <a:spcPts val="0"/>
              </a:spcAft>
              <a:buClr>
                <a:schemeClr val="accent1"/>
              </a:buClr>
              <a:buSzPts val="2400"/>
              <a:buChar char="•"/>
              <a:defRPr sz="2400">
                <a:latin typeface="Arial"/>
                <a:ea typeface="Arial"/>
                <a:cs typeface="Arial"/>
                <a:sym typeface="Arial"/>
              </a:defRPr>
            </a:lvl3pPr>
            <a:lvl4pPr marL="1828800" lvl="3" indent="-355600" algn="l">
              <a:lnSpc>
                <a:spcPct val="90000"/>
              </a:lnSpc>
              <a:spcBef>
                <a:spcPts val="500"/>
              </a:spcBef>
              <a:spcAft>
                <a:spcPts val="0"/>
              </a:spcAft>
              <a:buClr>
                <a:schemeClr val="accent1"/>
              </a:buClr>
              <a:buSzPts val="2000"/>
              <a:buChar char="•"/>
              <a:defRPr sz="2000">
                <a:latin typeface="Arial"/>
                <a:ea typeface="Arial"/>
                <a:cs typeface="Arial"/>
                <a:sym typeface="Arial"/>
              </a:defRPr>
            </a:lvl4pPr>
            <a:lvl5pPr marL="2286000" lvl="4" indent="-355600" algn="l">
              <a:lnSpc>
                <a:spcPct val="90000"/>
              </a:lnSpc>
              <a:spcBef>
                <a:spcPts val="500"/>
              </a:spcBef>
              <a:spcAft>
                <a:spcPts val="0"/>
              </a:spcAft>
              <a:buClr>
                <a:schemeClr val="accent1"/>
              </a:buClr>
              <a:buSzPts val="2000"/>
              <a:buChar char="•"/>
              <a:defRPr sz="2000">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3" name="Google Shape;53;p30"/>
          <p:cNvSpPr txBox="1">
            <a:spLocks noGrp="1"/>
          </p:cNvSpPr>
          <p:nvPr>
            <p:ph type="body" idx="2"/>
          </p:nvPr>
        </p:nvSpPr>
        <p:spPr>
          <a:xfrm>
            <a:off x="839788" y="1772433"/>
            <a:ext cx="3932237" cy="4087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 name="Google Shape;5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30"/>
          <p:cNvSpPr/>
          <p:nvPr/>
        </p:nvSpPr>
        <p:spPr>
          <a:xfrm>
            <a:off x="0" y="0"/>
            <a:ext cx="12192000" cy="1316736"/>
          </a:xfrm>
          <a:prstGeom prst="rect">
            <a:avLst/>
          </a:prstGeom>
          <a:solidFill>
            <a:srgbClr val="860037"/>
          </a:solidFill>
          <a:ln w="12700" cap="flat" cmpd="sng">
            <a:solidFill>
              <a:srgbClr val="6F00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 name="Google Shape;58;p30"/>
          <p:cNvSpPr txBox="1">
            <a:spLocks noGrp="1"/>
          </p:cNvSpPr>
          <p:nvPr>
            <p:ph type="title"/>
          </p:nvPr>
        </p:nvSpPr>
        <p:spPr>
          <a:xfrm>
            <a:off x="838200" y="0"/>
            <a:ext cx="10515600" cy="131673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310579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939450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2_Title and Content" type="obj">
  <p:cSld name="2_Title and Content">
    <p:spTree>
      <p:nvGrpSpPr>
        <p:cNvPr id="1" name="Shape 70"/>
        <p:cNvGrpSpPr/>
        <p:nvPr/>
      </p:nvGrpSpPr>
      <p:grpSpPr>
        <a:xfrm>
          <a:off x="0" y="0"/>
          <a:ext cx="0" cy="0"/>
          <a:chOff x="0" y="0"/>
          <a:chExt cx="0" cy="0"/>
        </a:xfrm>
      </p:grpSpPr>
      <p:sp>
        <p:nvSpPr>
          <p:cNvPr id="71" name="Google Shape;7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3"/>
          <p:cNvSpPr txBox="1">
            <a:spLocks noGrp="1"/>
          </p:cNvSpPr>
          <p:nvPr>
            <p:ph type="sldNum" idx="12"/>
          </p:nvPr>
        </p:nvSpPr>
        <p:spPr>
          <a:xfrm>
            <a:off x="10558302" y="5956136"/>
            <a:ext cx="105251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4" name="Google Shape;74;p33"/>
          <p:cNvSpPr txBox="1">
            <a:spLocks noGrp="1"/>
          </p:cNvSpPr>
          <p:nvPr>
            <p:ph type="title"/>
          </p:nvPr>
        </p:nvSpPr>
        <p:spPr>
          <a:xfrm>
            <a:off x="562721" y="518263"/>
            <a:ext cx="11055525" cy="94108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933322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new title bgd large copy.jpg"/>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21164" y="0"/>
            <a:ext cx="12213167" cy="6858000"/>
          </a:xfrm>
          <a:prstGeom prst="rect">
            <a:avLst/>
          </a:prstGeom>
        </p:spPr>
      </p:pic>
      <p:sp>
        <p:nvSpPr>
          <p:cNvPr id="10" name="Rectangle 45"/>
          <p:cNvSpPr>
            <a:spLocks noChangeArrowheads="1"/>
          </p:cNvSpPr>
          <p:nvPr userDrawn="1"/>
        </p:nvSpPr>
        <p:spPr bwMode="auto">
          <a:xfrm>
            <a:off x="-9331" y="0"/>
            <a:ext cx="12213168" cy="152400"/>
          </a:xfrm>
          <a:prstGeom prst="rect">
            <a:avLst/>
          </a:prstGeom>
          <a:solidFill>
            <a:srgbClr val="CC0000"/>
          </a:solidFill>
          <a:ln w="9525">
            <a:noFill/>
            <a:miter lim="800000"/>
            <a:headEnd/>
            <a:tailEnd/>
          </a:ln>
          <a:effectLst/>
        </p:spPr>
        <p:txBody>
          <a:bodyPr wrap="none" anchor="ctr"/>
          <a:lstStyle/>
          <a:p>
            <a:pPr>
              <a:defRPr/>
            </a:pPr>
            <a:endParaRPr lang="en-US" sz="1350">
              <a:latin typeface="Arial"/>
            </a:endParaRPr>
          </a:p>
        </p:txBody>
      </p:sp>
      <p:sp>
        <p:nvSpPr>
          <p:cNvPr id="11" name="Rectangle 3"/>
          <p:cNvSpPr>
            <a:spLocks noGrp="1" noChangeArrowheads="1"/>
          </p:cNvSpPr>
          <p:nvPr>
            <p:ph type="subTitle" idx="1" hasCustomPrompt="1"/>
          </p:nvPr>
        </p:nvSpPr>
        <p:spPr>
          <a:xfrm>
            <a:off x="1525061" y="381000"/>
            <a:ext cx="9099551" cy="1822450"/>
          </a:xfrm>
          <a:prstGeom prst="rect">
            <a:avLst/>
          </a:prstGeom>
        </p:spPr>
        <p:txBody>
          <a:bodyPr anchor="ctr"/>
          <a:lstStyle>
            <a:lvl1pPr algn="ctr">
              <a:buFontTx/>
              <a:buNone/>
              <a:defRPr sz="2400" baseline="0">
                <a:solidFill>
                  <a:schemeClr val="bg1"/>
                </a:solidFill>
              </a:defRPr>
            </a:lvl1pPr>
          </a:lstStyle>
          <a:p>
            <a:r>
              <a:rPr lang="en-US"/>
              <a:t>Click to add title</a:t>
            </a:r>
          </a:p>
        </p:txBody>
      </p:sp>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0931" y="6006585"/>
            <a:ext cx="924388" cy="699537"/>
          </a:xfrm>
          <a:prstGeom prst="rect">
            <a:avLst/>
          </a:prstGeom>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64092" y="6006582"/>
            <a:ext cx="4037344" cy="658368"/>
          </a:xfrm>
          <a:prstGeom prst="rect">
            <a:avLst/>
          </a:prstGeom>
        </p:spPr>
      </p:pic>
    </p:spTree>
    <p:extLst>
      <p:ext uri="{BB962C8B-B14F-4D97-AF65-F5344CB8AC3E}">
        <p14:creationId xmlns:p14="http://schemas.microsoft.com/office/powerpoint/2010/main" val="25601689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buClr>
                <a:srgbClr val="575A5D"/>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8"/>
          <p:cNvSpPr>
            <a:spLocks noGrp="1" noChangeArrowheads="1"/>
          </p:cNvSpPr>
          <p:nvPr>
            <p:ph type="sldNum" sz="quarter" idx="4"/>
          </p:nvPr>
        </p:nvSpPr>
        <p:spPr bwMode="auto">
          <a:xfrm>
            <a:off x="5279863" y="6452009"/>
            <a:ext cx="778933" cy="3331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50">
                <a:solidFill>
                  <a:schemeClr val="tx1"/>
                </a:solidFill>
                <a:latin typeface="Arial" charset="0"/>
                <a:ea typeface="ＭＳ Ｐゴシック" pitchFamily="48" charset="-128"/>
                <a:cs typeface="+mn-cs"/>
              </a:defRPr>
            </a:lvl1pPr>
          </a:lstStyle>
          <a:p>
            <a:pPr>
              <a:defRPr/>
            </a:pPr>
            <a:fld id="{49C0EE74-1F2C-4D2D-91EC-B282DFC749DA}" type="slidenum">
              <a:rPr lang="en-US" smtClean="0"/>
              <a:pPr>
                <a:defRPr/>
              </a:pPr>
              <a:t>‹#›</a:t>
            </a:fld>
            <a:endParaRPr lang="en-US"/>
          </a:p>
        </p:txBody>
      </p:sp>
      <p:sp>
        <p:nvSpPr>
          <p:cNvPr id="9" name="Rectangle 36"/>
          <p:cNvSpPr>
            <a:spLocks noGrp="1" noChangeArrowheads="1"/>
          </p:cNvSpPr>
          <p:nvPr>
            <p:ph type="title" hasCustomPrompt="1"/>
          </p:nvPr>
        </p:nvSpPr>
        <p:spPr bwMode="auto">
          <a:xfrm>
            <a:off x="562277" y="144468"/>
            <a:ext cx="11059583" cy="846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b="1"/>
            </a:lvl1pPr>
          </a:lstStyle>
          <a:p>
            <a:pPr lvl="0"/>
            <a:r>
              <a:rPr lang="en-US"/>
              <a:t>Click to add title</a:t>
            </a:r>
          </a:p>
        </p:txBody>
      </p:sp>
    </p:spTree>
    <p:extLst>
      <p:ext uri="{BB962C8B-B14F-4D97-AF65-F5344CB8AC3E}">
        <p14:creationId xmlns:p14="http://schemas.microsoft.com/office/powerpoint/2010/main" val="913801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4648" y="1772433"/>
            <a:ext cx="6172200" cy="4087368"/>
          </a:xfrm>
        </p:spPr>
        <p:txBody>
          <a:bodyPr/>
          <a:lstStyle>
            <a:lvl1pPr>
              <a:buClr>
                <a:schemeClr val="accent1"/>
              </a:buClr>
              <a:defRPr sz="3200">
                <a:latin typeface="Arial" charset="0"/>
                <a:ea typeface="Arial" charset="0"/>
                <a:cs typeface="Arial" charset="0"/>
              </a:defRPr>
            </a:lvl1pPr>
            <a:lvl2pPr>
              <a:buClr>
                <a:schemeClr val="accent1"/>
              </a:buClr>
              <a:defRPr sz="2800">
                <a:latin typeface="Arial" charset="0"/>
                <a:ea typeface="Arial" charset="0"/>
                <a:cs typeface="Arial" charset="0"/>
              </a:defRPr>
            </a:lvl2pPr>
            <a:lvl3pPr>
              <a:buClr>
                <a:schemeClr val="accent1"/>
              </a:buClr>
              <a:defRPr sz="2400">
                <a:latin typeface="Arial" charset="0"/>
                <a:ea typeface="Arial" charset="0"/>
                <a:cs typeface="Arial" charset="0"/>
              </a:defRPr>
            </a:lvl3pPr>
            <a:lvl4pPr>
              <a:buClr>
                <a:schemeClr val="accent1"/>
              </a:buClr>
              <a:defRPr sz="2000">
                <a:latin typeface="Arial" charset="0"/>
                <a:ea typeface="Arial" charset="0"/>
                <a:cs typeface="Arial" charset="0"/>
              </a:defRPr>
            </a:lvl4pPr>
            <a:lvl5pPr>
              <a:buClr>
                <a:schemeClr val="accent1"/>
              </a:buClr>
              <a:defRPr sz="2000">
                <a:latin typeface="Arial" charset="0"/>
                <a:ea typeface="Arial" charset="0"/>
                <a:cs typeface="Arial"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772433"/>
            <a:ext cx="3932237" cy="4087368"/>
          </a:xfrm>
        </p:spPr>
        <p:txBody>
          <a:bodyPr/>
          <a:lstStyle>
            <a:lvl1pPr marL="0" indent="0">
              <a:buNone/>
              <a:defRPr sz="160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t>‹#›</a:t>
            </a:fld>
            <a:endParaRPr lang="en-US" dirty="0"/>
          </a:p>
        </p:txBody>
      </p:sp>
      <p:sp>
        <p:nvSpPr>
          <p:cNvPr id="12" name="Rectangle 11"/>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3"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40123459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5313892" y="6467475"/>
            <a:ext cx="778933" cy="374650"/>
          </a:xfrm>
        </p:spPr>
        <p:txBody>
          <a:bodyPr/>
          <a:lstStyle/>
          <a:p>
            <a:pPr>
              <a:defRPr/>
            </a:pPr>
            <a:fld id="{49C0EE74-1F2C-4D2D-91EC-B282DFC749DA}" type="slidenum">
              <a:rPr lang="en-US" smtClean="0"/>
              <a:pPr>
                <a:defRPr/>
              </a:pPr>
              <a:t>‹#›</a:t>
            </a:fld>
            <a:endParaRPr lang="en-US"/>
          </a:p>
        </p:txBody>
      </p:sp>
      <p:sp>
        <p:nvSpPr>
          <p:cNvPr id="4" name="Title 3"/>
          <p:cNvSpPr>
            <a:spLocks noGrp="1"/>
          </p:cNvSpPr>
          <p:nvPr>
            <p:ph type="title" hasCustomPrompt="1"/>
          </p:nvPr>
        </p:nvSpPr>
        <p:spPr>
          <a:xfrm>
            <a:off x="563033" y="144468"/>
            <a:ext cx="11059584" cy="846137"/>
          </a:xfrm>
        </p:spPr>
        <p:txBody>
          <a:bodyPr/>
          <a:lstStyle/>
          <a:p>
            <a:r>
              <a:rPr lang="en-US"/>
              <a:t>Click to add title</a:t>
            </a:r>
          </a:p>
        </p:txBody>
      </p:sp>
      <p:sp>
        <p:nvSpPr>
          <p:cNvPr id="6" name="Picture Placeholder 5"/>
          <p:cNvSpPr>
            <a:spLocks noGrp="1"/>
          </p:cNvSpPr>
          <p:nvPr>
            <p:ph type="pic" sz="quarter" idx="11"/>
          </p:nvPr>
        </p:nvSpPr>
        <p:spPr>
          <a:xfrm>
            <a:off x="643470" y="1357313"/>
            <a:ext cx="10979151" cy="4367212"/>
          </a:xfrm>
        </p:spPr>
        <p:txBody>
          <a:bodyPr/>
          <a:lstStyle>
            <a:lvl1pPr>
              <a:buFontTx/>
              <a:buNone/>
              <a:defRPr/>
            </a:lvl1pPr>
          </a:lstStyle>
          <a:p>
            <a:endParaRPr lang="en-US"/>
          </a:p>
        </p:txBody>
      </p:sp>
      <p:sp>
        <p:nvSpPr>
          <p:cNvPr id="8" name="Text Placeholder 7"/>
          <p:cNvSpPr>
            <a:spLocks noGrp="1"/>
          </p:cNvSpPr>
          <p:nvPr>
            <p:ph type="body" sz="quarter" idx="12"/>
          </p:nvPr>
        </p:nvSpPr>
        <p:spPr>
          <a:xfrm>
            <a:off x="643470" y="5854705"/>
            <a:ext cx="10979151" cy="295275"/>
          </a:xfrm>
        </p:spPr>
        <p:txBody>
          <a:bodyPr>
            <a:noAutofit/>
          </a:bodyPr>
          <a:lstStyle>
            <a:lvl1pPr>
              <a:buFontTx/>
              <a:buNone/>
              <a:defRPr sz="1050"/>
            </a:lvl1pPr>
            <a:lvl2pPr>
              <a:defRPr sz="1050"/>
            </a:lvl2pPr>
            <a:lvl3pPr>
              <a:defRPr sz="1050"/>
            </a:lvl3pPr>
            <a:lvl4pPr>
              <a:defRPr sz="1050"/>
            </a:lvl4pPr>
            <a:lvl5pPr>
              <a:defRPr sz="1050"/>
            </a:lvl5pPr>
          </a:lstStyle>
          <a:p>
            <a:pPr lvl="0"/>
            <a:endParaRPr lang="en-US"/>
          </a:p>
        </p:txBody>
      </p:sp>
    </p:spTree>
    <p:extLst>
      <p:ext uri="{BB962C8B-B14F-4D97-AF65-F5344CB8AC3E}">
        <p14:creationId xmlns:p14="http://schemas.microsoft.com/office/powerpoint/2010/main" val="11020703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28"/>
          <p:cNvSpPr>
            <a:spLocks noGrp="1" noChangeArrowheads="1"/>
          </p:cNvSpPr>
          <p:nvPr>
            <p:ph type="sldNum" sz="quarter" idx="10"/>
          </p:nvPr>
        </p:nvSpPr>
        <p:spPr>
          <a:xfrm>
            <a:off x="5623299" y="6407687"/>
            <a:ext cx="778933" cy="374650"/>
          </a:xfrm>
          <a:ln/>
        </p:spPr>
        <p:txBody>
          <a:bodyPr/>
          <a:lstStyle>
            <a:lvl1pPr>
              <a:defRPr/>
            </a:lvl1pPr>
          </a:lstStyle>
          <a:p>
            <a:pPr>
              <a:defRPr/>
            </a:pPr>
            <a:fld id="{2A4F199F-5620-4BF4-87B3-75C3427C29EB}" type="slidenum">
              <a:rPr lang="en-US"/>
              <a:pPr>
                <a:defRPr/>
              </a:pPr>
              <a:t>‹#›</a:t>
            </a:fld>
            <a:endParaRPr lang="en-US"/>
          </a:p>
        </p:txBody>
      </p:sp>
    </p:spTree>
    <p:extLst>
      <p:ext uri="{BB962C8B-B14F-4D97-AF65-F5344CB8AC3E}">
        <p14:creationId xmlns:p14="http://schemas.microsoft.com/office/powerpoint/2010/main" val="1881132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8"/>
          <p:cNvSpPr>
            <a:spLocks noGrp="1" noChangeArrowheads="1"/>
          </p:cNvSpPr>
          <p:nvPr>
            <p:ph type="sldNum" sz="quarter" idx="10"/>
          </p:nvPr>
        </p:nvSpPr>
        <p:spPr>
          <a:xfrm>
            <a:off x="5332808" y="6480354"/>
            <a:ext cx="778933" cy="374650"/>
          </a:xfrm>
          <a:ln/>
        </p:spPr>
        <p:txBody>
          <a:bodyPr/>
          <a:lstStyle>
            <a:lvl1pPr>
              <a:defRPr/>
            </a:lvl1pPr>
          </a:lstStyle>
          <a:p>
            <a:pPr>
              <a:defRPr/>
            </a:pPr>
            <a:fld id="{704163BB-A9E4-45FA-A154-B7168CE68608}" type="slidenum">
              <a:rPr lang="en-US"/>
              <a:pPr>
                <a:defRPr/>
              </a:pPr>
              <a:t>‹#›</a:t>
            </a:fld>
            <a:endParaRPr lang="en-US"/>
          </a:p>
        </p:txBody>
      </p:sp>
    </p:spTree>
    <p:extLst>
      <p:ext uri="{BB962C8B-B14F-4D97-AF65-F5344CB8AC3E}">
        <p14:creationId xmlns:p14="http://schemas.microsoft.com/office/powerpoint/2010/main" val="3438013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51613" y="196347"/>
            <a:ext cx="10972800" cy="72573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8"/>
          <p:cNvSpPr>
            <a:spLocks noGrp="1" noChangeArrowheads="1"/>
          </p:cNvSpPr>
          <p:nvPr>
            <p:ph type="sldNum" sz="quarter" idx="10"/>
          </p:nvPr>
        </p:nvSpPr>
        <p:spPr>
          <a:xfrm>
            <a:off x="5648548" y="6480354"/>
            <a:ext cx="778933" cy="374650"/>
          </a:xfrm>
          <a:ln/>
        </p:spPr>
        <p:txBody>
          <a:bodyPr/>
          <a:lstStyle>
            <a:lvl1pPr>
              <a:defRPr/>
            </a:lvl1pPr>
          </a:lstStyle>
          <a:p>
            <a:pPr>
              <a:defRPr/>
            </a:pPr>
            <a:fld id="{50330698-E3C1-4D28-AAE8-F64A5063BE0D}" type="slidenum">
              <a:rPr lang="en-US"/>
              <a:pPr>
                <a:defRPr/>
              </a:pPr>
              <a:t>‹#›</a:t>
            </a:fld>
            <a:endParaRPr lang="en-US"/>
          </a:p>
        </p:txBody>
      </p:sp>
    </p:spTree>
    <p:extLst>
      <p:ext uri="{BB962C8B-B14F-4D97-AF65-F5344CB8AC3E}">
        <p14:creationId xmlns:p14="http://schemas.microsoft.com/office/powerpoint/2010/main" val="31512332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8"/>
          <p:cNvSpPr>
            <a:spLocks noGrp="1" noChangeArrowheads="1"/>
          </p:cNvSpPr>
          <p:nvPr>
            <p:ph type="sldNum" sz="quarter" idx="10"/>
          </p:nvPr>
        </p:nvSpPr>
        <p:spPr>
          <a:xfrm>
            <a:off x="5468752" y="6384925"/>
            <a:ext cx="778933" cy="374650"/>
          </a:xfrm>
          <a:ln/>
        </p:spPr>
        <p:txBody>
          <a:bodyPr/>
          <a:lstStyle>
            <a:lvl1pPr>
              <a:defRPr/>
            </a:lvl1pPr>
          </a:lstStyle>
          <a:p>
            <a:pPr>
              <a:defRPr/>
            </a:pPr>
            <a:fld id="{87A42AFF-E73B-487B-9783-10FFC85EF676}" type="slidenum">
              <a:rPr lang="en-US"/>
              <a:pPr>
                <a:defRPr/>
              </a:pPr>
              <a:t>‹#›</a:t>
            </a:fld>
            <a:endParaRPr lang="en-US"/>
          </a:p>
        </p:txBody>
      </p:sp>
    </p:spTree>
    <p:extLst>
      <p:ext uri="{BB962C8B-B14F-4D97-AF65-F5344CB8AC3E}">
        <p14:creationId xmlns:p14="http://schemas.microsoft.com/office/powerpoint/2010/main" val="24661651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8"/>
          <p:cNvSpPr>
            <a:spLocks noGrp="1" noChangeArrowheads="1"/>
          </p:cNvSpPr>
          <p:nvPr>
            <p:ph type="sldNum" sz="quarter" idx="10"/>
          </p:nvPr>
        </p:nvSpPr>
        <p:spPr>
          <a:xfrm>
            <a:off x="5348548" y="6483350"/>
            <a:ext cx="778933" cy="374650"/>
          </a:xfrm>
          <a:ln/>
        </p:spPr>
        <p:txBody>
          <a:bodyPr/>
          <a:lstStyle>
            <a:lvl1pPr>
              <a:defRPr/>
            </a:lvl1pPr>
          </a:lstStyle>
          <a:p>
            <a:pPr>
              <a:defRPr/>
            </a:pPr>
            <a:fld id="{F06DED65-1D12-479A-8F23-EE0EEE44FA49}" type="slidenum">
              <a:rPr lang="en-US"/>
              <a:pPr>
                <a:defRPr/>
              </a:pPr>
              <a:t>‹#›</a:t>
            </a:fld>
            <a:endParaRPr lang="en-US"/>
          </a:p>
        </p:txBody>
      </p:sp>
    </p:spTree>
    <p:extLst>
      <p:ext uri="{BB962C8B-B14F-4D97-AF65-F5344CB8AC3E}">
        <p14:creationId xmlns:p14="http://schemas.microsoft.com/office/powerpoint/2010/main" val="22929391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1252642"/>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1252643"/>
            <a:ext cx="6815667" cy="487352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2566177"/>
            <a:ext cx="4011084" cy="355998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8"/>
          <p:cNvSpPr>
            <a:spLocks noGrp="1" noChangeArrowheads="1"/>
          </p:cNvSpPr>
          <p:nvPr>
            <p:ph type="sldNum" sz="quarter" idx="10"/>
          </p:nvPr>
        </p:nvSpPr>
        <p:spPr>
          <a:xfrm>
            <a:off x="5108144" y="6483350"/>
            <a:ext cx="778933" cy="374650"/>
          </a:xfrm>
          <a:ln/>
        </p:spPr>
        <p:txBody>
          <a:bodyPr/>
          <a:lstStyle>
            <a:lvl1pPr>
              <a:defRPr/>
            </a:lvl1pPr>
          </a:lstStyle>
          <a:p>
            <a:pPr>
              <a:defRPr/>
            </a:pPr>
            <a:fld id="{0C82D15B-4040-4AA2-96A9-33723CFC8967}" type="slidenum">
              <a:rPr lang="en-US"/>
              <a:pPr>
                <a:defRPr/>
              </a:pPr>
              <a:t>‹#›</a:t>
            </a:fld>
            <a:endParaRPr lang="en-US"/>
          </a:p>
        </p:txBody>
      </p:sp>
    </p:spTree>
    <p:extLst>
      <p:ext uri="{BB962C8B-B14F-4D97-AF65-F5344CB8AC3E}">
        <p14:creationId xmlns:p14="http://schemas.microsoft.com/office/powerpoint/2010/main" val="10319240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Slide Number Placeholder 2"/>
          <p:cNvSpPr>
            <a:spLocks noGrp="1"/>
          </p:cNvSpPr>
          <p:nvPr>
            <p:ph type="sldNum" sz="quarter" idx="10"/>
          </p:nvPr>
        </p:nvSpPr>
        <p:spPr>
          <a:xfrm>
            <a:off x="643468" y="6384925"/>
            <a:ext cx="778933" cy="374650"/>
          </a:xfrm>
        </p:spPr>
        <p:txBody>
          <a:bodyPr/>
          <a:lstStyle/>
          <a:p>
            <a:pPr>
              <a:defRPr/>
            </a:pPr>
            <a:fld id="{49C0EE74-1F2C-4D2D-91EC-B282DFC749DA}" type="slidenum">
              <a:rPr lang="en-US" smtClean="0"/>
              <a:pPr>
                <a:defRPr/>
              </a:pPr>
              <a:t>‹#›</a:t>
            </a:fld>
            <a:endParaRPr lang="en-US"/>
          </a:p>
        </p:txBody>
      </p:sp>
      <p:pic>
        <p:nvPicPr>
          <p:cNvPr id="10" name="Picture 9" descr="new bgd lrg copy.jpg"/>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8000"/>
          </a:xfrm>
          <a:prstGeom prst="rect">
            <a:avLst/>
          </a:prstGeom>
        </p:spPr>
      </p:pic>
      <p:pic>
        <p:nvPicPr>
          <p:cNvPr id="12" name="Picture 15" descr="DHHS Logo"/>
          <p:cNvPicPr>
            <a:picLocks noChangeAspect="1" noChangeArrowheads="1"/>
          </p:cNvPicPr>
          <p:nvPr userDrawn="1"/>
        </p:nvPicPr>
        <p:blipFill>
          <a:blip r:embed="rId4"/>
          <a:srcRect/>
          <a:stretch>
            <a:fillRect/>
          </a:stretch>
        </p:blipFill>
        <p:spPr bwMode="auto">
          <a:xfrm>
            <a:off x="4225769" y="3958755"/>
            <a:ext cx="1117539" cy="838156"/>
          </a:xfrm>
          <a:prstGeom prst="rect">
            <a:avLst/>
          </a:prstGeom>
          <a:noFill/>
          <a:ln w="9525">
            <a:noFill/>
            <a:miter lim="800000"/>
            <a:headEnd/>
            <a:tailEnd/>
          </a:ln>
        </p:spPr>
      </p:pic>
      <p:sp>
        <p:nvSpPr>
          <p:cNvPr id="14" name="Rectangle 45"/>
          <p:cNvSpPr>
            <a:spLocks noChangeArrowheads="1"/>
          </p:cNvSpPr>
          <p:nvPr userDrawn="1"/>
        </p:nvSpPr>
        <p:spPr bwMode="auto">
          <a:xfrm>
            <a:off x="0" y="0"/>
            <a:ext cx="12192000" cy="152400"/>
          </a:xfrm>
          <a:prstGeom prst="rect">
            <a:avLst/>
          </a:prstGeom>
          <a:solidFill>
            <a:srgbClr val="CC0000"/>
          </a:solidFill>
          <a:ln w="9525">
            <a:noFill/>
            <a:miter lim="800000"/>
            <a:headEnd/>
            <a:tailEnd/>
          </a:ln>
          <a:effectLst/>
        </p:spPr>
        <p:txBody>
          <a:bodyPr wrap="none" anchor="ctr"/>
          <a:lstStyle/>
          <a:p>
            <a:pPr>
              <a:defRPr/>
            </a:pPr>
            <a:endParaRPr lang="en-US" sz="1350">
              <a:latin typeface="Arial"/>
            </a:endParaRPr>
          </a:p>
        </p:txBody>
      </p:sp>
      <p:pic>
        <p:nvPicPr>
          <p:cNvPr id="2" name="Picture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59097" y="4098036"/>
            <a:ext cx="3200207" cy="559594"/>
          </a:xfrm>
          <a:prstGeom prst="rect">
            <a:avLst/>
          </a:prstGeom>
        </p:spPr>
      </p:pic>
    </p:spTree>
    <p:extLst>
      <p:ext uri="{BB962C8B-B14F-4D97-AF65-F5344CB8AC3E}">
        <p14:creationId xmlns:p14="http://schemas.microsoft.com/office/powerpoint/2010/main" val="7695530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11835" y="2734235"/>
            <a:ext cx="9669931" cy="2149661"/>
          </a:xfrm>
        </p:spPr>
        <p:txBody>
          <a:bodyPr lIns="0" anchor="t" anchorCtr="0">
            <a:normAutofit/>
          </a:bodyPr>
          <a:lstStyle>
            <a:lvl1pPr algn="l">
              <a:defRPr sz="4800" b="1">
                <a:solidFill>
                  <a:srgbClr val="C20000"/>
                </a:solidFill>
              </a:defRPr>
            </a:lvl1pPr>
          </a:lstStyle>
          <a:p>
            <a:r>
              <a:rPr lang="en-US"/>
              <a:t>Click to edit Master title style</a:t>
            </a:r>
          </a:p>
        </p:txBody>
      </p:sp>
      <p:sp>
        <p:nvSpPr>
          <p:cNvPr id="3" name="Subtitle 2"/>
          <p:cNvSpPr>
            <a:spLocks noGrp="1"/>
          </p:cNvSpPr>
          <p:nvPr>
            <p:ph type="subTitle" idx="1"/>
          </p:nvPr>
        </p:nvSpPr>
        <p:spPr>
          <a:xfrm>
            <a:off x="1311835" y="4883151"/>
            <a:ext cx="9669931" cy="594284"/>
          </a:xfrm>
        </p:spPr>
        <p:txBody>
          <a:bodyPr lIns="0" anchor="b" anchorCtr="0">
            <a:normAutofit/>
          </a:bodyPr>
          <a:lstStyle>
            <a:lvl1pPr marL="0" indent="0" algn="l">
              <a:buNone/>
              <a:defRPr sz="2133">
                <a:solidFill>
                  <a:srgbClr val="C0000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1113834228"/>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Section Divider_1">
    <p:bg>
      <p:bgPr>
        <a:solidFill>
          <a:srgbClr val="E12826">
            <a:alpha val="18000"/>
          </a:srgb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F1D5E41-945B-C746-BA01-D41401489BB0}"/>
              </a:ext>
            </a:extLst>
          </p:cNvPr>
          <p:cNvSpPr/>
          <p:nvPr userDrawn="1"/>
        </p:nvSpPr>
        <p:spPr>
          <a:xfrm>
            <a:off x="909662" y="0"/>
            <a:ext cx="5786463" cy="840176"/>
          </a:xfrm>
          <a:prstGeom prst="rect">
            <a:avLst/>
          </a:prstGeom>
          <a:gradFill>
            <a:gsLst>
              <a:gs pos="100000">
                <a:schemeClr val="accent1"/>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AB270D43-1E5E-AE4C-81DC-7FC90DAA56F8}"/>
              </a:ext>
            </a:extLst>
          </p:cNvPr>
          <p:cNvSpPr/>
          <p:nvPr userDrawn="1"/>
        </p:nvSpPr>
        <p:spPr>
          <a:xfrm>
            <a:off x="909662" y="922295"/>
            <a:ext cx="5786463" cy="59357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descr="A screenshot of a computer&#10;&#10;Description automatically generated with low confidence">
            <a:extLst>
              <a:ext uri="{FF2B5EF4-FFF2-40B4-BE49-F238E27FC236}">
                <a16:creationId xmlns:a16="http://schemas.microsoft.com/office/drawing/2014/main" id="{7FA2CE61-49D2-0C40-96BC-D8FB95DD8B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5863" b="4863"/>
          <a:stretch/>
        </p:blipFill>
        <p:spPr>
          <a:xfrm>
            <a:off x="2551288" y="297117"/>
            <a:ext cx="2503208" cy="297116"/>
          </a:xfrm>
          <a:prstGeom prst="rect">
            <a:avLst/>
          </a:prstGeom>
        </p:spPr>
      </p:pic>
      <p:pic>
        <p:nvPicPr>
          <p:cNvPr id="13" name="Picture 12" descr="A picture containing person, indoor, posing&#10;&#10;Description automatically generated">
            <a:extLst>
              <a:ext uri="{FF2B5EF4-FFF2-40B4-BE49-F238E27FC236}">
                <a16:creationId xmlns:a16="http://schemas.microsoft.com/office/drawing/2014/main" id="{7432942B-1DA7-2748-A6A8-356EB5EEEE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38811" y="0"/>
            <a:ext cx="4265084" cy="6858000"/>
          </a:xfrm>
          <a:prstGeom prst="rect">
            <a:avLst/>
          </a:prstGeom>
        </p:spPr>
      </p:pic>
      <p:sp>
        <p:nvSpPr>
          <p:cNvPr id="16" name="Title 1">
            <a:extLst>
              <a:ext uri="{FF2B5EF4-FFF2-40B4-BE49-F238E27FC236}">
                <a16:creationId xmlns:a16="http://schemas.microsoft.com/office/drawing/2014/main" id="{C8C6DC79-C27F-DA4D-97FE-C5EAFF8A9E49}"/>
              </a:ext>
            </a:extLst>
          </p:cNvPr>
          <p:cNvSpPr>
            <a:spLocks noGrp="1"/>
          </p:cNvSpPr>
          <p:nvPr>
            <p:ph type="ctrTitle"/>
          </p:nvPr>
        </p:nvSpPr>
        <p:spPr>
          <a:xfrm>
            <a:off x="1523999" y="2097277"/>
            <a:ext cx="4285148" cy="3013255"/>
          </a:xfrm>
        </p:spPr>
        <p:txBody>
          <a:bodyPr lIns="0" anchor="t" anchorCtr="0">
            <a:normAutofit/>
          </a:bodyPr>
          <a:lstStyle>
            <a:lvl1pPr algn="l">
              <a:defRPr sz="3733" b="1">
                <a:solidFill>
                  <a:schemeClr val="bg1"/>
                </a:solidFill>
              </a:defRPr>
            </a:lvl1pPr>
          </a:lstStyle>
          <a:p>
            <a:r>
              <a:rPr lang="en-US"/>
              <a:t>Click to edit Master title style</a:t>
            </a:r>
          </a:p>
        </p:txBody>
      </p:sp>
      <p:sp>
        <p:nvSpPr>
          <p:cNvPr id="17" name="Subtitle 2">
            <a:extLst>
              <a:ext uri="{FF2B5EF4-FFF2-40B4-BE49-F238E27FC236}">
                <a16:creationId xmlns:a16="http://schemas.microsoft.com/office/drawing/2014/main" id="{AB97B5A5-9124-774B-9A02-C5DBE9492D8F}"/>
              </a:ext>
            </a:extLst>
          </p:cNvPr>
          <p:cNvSpPr>
            <a:spLocks noGrp="1"/>
          </p:cNvSpPr>
          <p:nvPr>
            <p:ph type="subTitle" idx="1"/>
          </p:nvPr>
        </p:nvSpPr>
        <p:spPr>
          <a:xfrm>
            <a:off x="1524000" y="1104535"/>
            <a:ext cx="4285149" cy="745384"/>
          </a:xfrm>
        </p:spPr>
        <p:txBody>
          <a:bodyPr lIns="0" anchor="b" anchorCtr="0">
            <a:normAutofit/>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844141826"/>
      </p:ext>
    </p:extLst>
  </p:cSld>
  <p:clrMapOvr>
    <a:masterClrMapping/>
  </p:clrMapOvr>
  <p:extLst>
    <p:ext uri="{DCECCB84-F9BA-43D5-87BE-67443E8EF086}">
      <p15:sldGuideLst xmlns:p15="http://schemas.microsoft.com/office/powerpoint/2012/main">
        <p15:guide id="1" pos="7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4" name="Footer Placeholder 3"/>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8" name="Rectangle 7"/>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9"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
        <p:nvSpPr>
          <p:cNvPr id="7" name="Rectangle 6"/>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247866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Section Divider_2">
    <p:bg>
      <p:bgPr>
        <a:solidFill>
          <a:srgbClr val="E12826">
            <a:alpha val="18000"/>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C09B0C-D83E-E946-A28E-D414CAF68201}"/>
              </a:ext>
            </a:extLst>
          </p:cNvPr>
          <p:cNvSpPr/>
          <p:nvPr userDrawn="1"/>
        </p:nvSpPr>
        <p:spPr>
          <a:xfrm>
            <a:off x="909662" y="0"/>
            <a:ext cx="5786463" cy="840176"/>
          </a:xfrm>
          <a:prstGeom prst="rect">
            <a:avLst/>
          </a:prstGeom>
          <a:gradFill>
            <a:gsLst>
              <a:gs pos="100000">
                <a:schemeClr val="accent1"/>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028ADAC3-838F-3442-8087-0E06F0F04190}"/>
              </a:ext>
            </a:extLst>
          </p:cNvPr>
          <p:cNvSpPr/>
          <p:nvPr userDrawn="1"/>
        </p:nvSpPr>
        <p:spPr>
          <a:xfrm>
            <a:off x="909662" y="922295"/>
            <a:ext cx="5786463" cy="59357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a:extLst>
              <a:ext uri="{FF2B5EF4-FFF2-40B4-BE49-F238E27FC236}">
                <a16:creationId xmlns:a16="http://schemas.microsoft.com/office/drawing/2014/main" id="{7432942B-1DA7-2748-A6A8-356EB5EEEE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938811" y="237261"/>
            <a:ext cx="4265084" cy="6620739"/>
          </a:xfrm>
          <a:prstGeom prst="rect">
            <a:avLst/>
          </a:prstGeom>
        </p:spPr>
      </p:pic>
      <p:sp>
        <p:nvSpPr>
          <p:cNvPr id="10" name="Title 1">
            <a:extLst>
              <a:ext uri="{FF2B5EF4-FFF2-40B4-BE49-F238E27FC236}">
                <a16:creationId xmlns:a16="http://schemas.microsoft.com/office/drawing/2014/main" id="{C64772F6-9483-7C4A-B12E-99C37543F32D}"/>
              </a:ext>
            </a:extLst>
          </p:cNvPr>
          <p:cNvSpPr>
            <a:spLocks noGrp="1"/>
          </p:cNvSpPr>
          <p:nvPr>
            <p:ph type="ctrTitle"/>
          </p:nvPr>
        </p:nvSpPr>
        <p:spPr>
          <a:xfrm>
            <a:off x="1523999" y="2097277"/>
            <a:ext cx="4285148" cy="3013255"/>
          </a:xfrm>
        </p:spPr>
        <p:txBody>
          <a:bodyPr lIns="0" anchor="t" anchorCtr="0">
            <a:normAutofit/>
          </a:bodyPr>
          <a:lstStyle>
            <a:lvl1pPr algn="l">
              <a:defRPr sz="3733" b="1">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66A647F0-6933-404E-8176-50EBE17DCE4A}"/>
              </a:ext>
            </a:extLst>
          </p:cNvPr>
          <p:cNvSpPr>
            <a:spLocks noGrp="1"/>
          </p:cNvSpPr>
          <p:nvPr>
            <p:ph type="subTitle" idx="1"/>
          </p:nvPr>
        </p:nvSpPr>
        <p:spPr>
          <a:xfrm>
            <a:off x="1524000" y="1104535"/>
            <a:ext cx="4285149" cy="745384"/>
          </a:xfrm>
        </p:spPr>
        <p:txBody>
          <a:bodyPr lIns="0" anchor="b" anchorCtr="0">
            <a:normAutofit/>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4" name="Picture 13" descr="A screenshot of a computer&#10;&#10;Description automatically generated with low confidence">
            <a:extLst>
              <a:ext uri="{FF2B5EF4-FFF2-40B4-BE49-F238E27FC236}">
                <a16:creationId xmlns:a16="http://schemas.microsoft.com/office/drawing/2014/main" id="{490ABB35-806C-6141-9246-5BEA87F40B4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5863" b="4863"/>
          <a:stretch/>
        </p:blipFill>
        <p:spPr>
          <a:xfrm>
            <a:off x="2551288" y="297117"/>
            <a:ext cx="2503208" cy="297116"/>
          </a:xfrm>
          <a:prstGeom prst="rect">
            <a:avLst/>
          </a:prstGeom>
        </p:spPr>
      </p:pic>
    </p:spTree>
    <p:extLst>
      <p:ext uri="{BB962C8B-B14F-4D97-AF65-F5344CB8AC3E}">
        <p14:creationId xmlns:p14="http://schemas.microsoft.com/office/powerpoint/2010/main" val="3928344655"/>
      </p:ext>
    </p:extLst>
  </p:cSld>
  <p:clrMapOvr>
    <a:masterClrMapping/>
  </p:clrMapOvr>
  <p:extLst>
    <p:ext uri="{DCECCB84-F9BA-43D5-87BE-67443E8EF086}">
      <p15:sldGuideLst xmlns:p15="http://schemas.microsoft.com/office/powerpoint/2012/main">
        <p15:guide id="1" pos="72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Section Divider_3">
    <p:bg>
      <p:bgPr>
        <a:solidFill>
          <a:srgbClr val="E12826">
            <a:alpha val="18000"/>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C09B0C-D83E-E946-A28E-D414CAF68201}"/>
              </a:ext>
            </a:extLst>
          </p:cNvPr>
          <p:cNvSpPr/>
          <p:nvPr userDrawn="1"/>
        </p:nvSpPr>
        <p:spPr>
          <a:xfrm>
            <a:off x="909662" y="0"/>
            <a:ext cx="5786463" cy="840176"/>
          </a:xfrm>
          <a:prstGeom prst="rect">
            <a:avLst/>
          </a:prstGeom>
          <a:gradFill>
            <a:gsLst>
              <a:gs pos="100000">
                <a:schemeClr val="accent1"/>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028ADAC3-838F-3442-8087-0E06F0F04190}"/>
              </a:ext>
            </a:extLst>
          </p:cNvPr>
          <p:cNvSpPr/>
          <p:nvPr userDrawn="1"/>
        </p:nvSpPr>
        <p:spPr>
          <a:xfrm>
            <a:off x="909662" y="922295"/>
            <a:ext cx="5786463" cy="59357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523999" y="2097277"/>
            <a:ext cx="4285148" cy="3013255"/>
          </a:xfrm>
        </p:spPr>
        <p:txBody>
          <a:bodyPr lIns="0" anchor="t" anchorCtr="0">
            <a:normAutofit/>
          </a:bodyPr>
          <a:lstStyle>
            <a:lvl1pPr algn="l">
              <a:defRPr sz="3733"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1104535"/>
            <a:ext cx="4285149" cy="745384"/>
          </a:xfrm>
        </p:spPr>
        <p:txBody>
          <a:bodyPr lIns="0" anchor="b" anchorCtr="0">
            <a:normAutofit/>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7432942B-1DA7-2748-A6A8-356EB5EEEE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938811" y="764370"/>
            <a:ext cx="4883112" cy="6093631"/>
          </a:xfrm>
          <a:prstGeom prst="rect">
            <a:avLst/>
          </a:prstGeom>
        </p:spPr>
      </p:pic>
      <p:pic>
        <p:nvPicPr>
          <p:cNvPr id="10" name="Picture 9" descr="A screenshot of a computer&#10;&#10;Description automatically generated with low confidence">
            <a:extLst>
              <a:ext uri="{FF2B5EF4-FFF2-40B4-BE49-F238E27FC236}">
                <a16:creationId xmlns:a16="http://schemas.microsoft.com/office/drawing/2014/main" id="{C0985F40-962A-B145-8569-63CB98B556D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5863" b="4863"/>
          <a:stretch/>
        </p:blipFill>
        <p:spPr>
          <a:xfrm>
            <a:off x="2551288" y="297117"/>
            <a:ext cx="2503208" cy="297116"/>
          </a:xfrm>
          <a:prstGeom prst="rect">
            <a:avLst/>
          </a:prstGeom>
        </p:spPr>
      </p:pic>
    </p:spTree>
    <p:extLst>
      <p:ext uri="{BB962C8B-B14F-4D97-AF65-F5344CB8AC3E}">
        <p14:creationId xmlns:p14="http://schemas.microsoft.com/office/powerpoint/2010/main" val="2602088132"/>
      </p:ext>
    </p:extLst>
  </p:cSld>
  <p:clrMapOvr>
    <a:masterClrMapping/>
  </p:clrMapOvr>
  <p:extLst>
    <p:ext uri="{DCECCB84-F9BA-43D5-87BE-67443E8EF086}">
      <p15:sldGuideLst xmlns:p15="http://schemas.microsoft.com/office/powerpoint/2012/main">
        <p15:guide id="1" pos="72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Section Divider_4">
    <p:bg>
      <p:bgPr>
        <a:solidFill>
          <a:srgbClr val="E12826">
            <a:alpha val="18000"/>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C09B0C-D83E-E946-A28E-D414CAF68201}"/>
              </a:ext>
            </a:extLst>
          </p:cNvPr>
          <p:cNvSpPr/>
          <p:nvPr userDrawn="1"/>
        </p:nvSpPr>
        <p:spPr>
          <a:xfrm>
            <a:off x="909662" y="0"/>
            <a:ext cx="5786463" cy="840176"/>
          </a:xfrm>
          <a:prstGeom prst="rect">
            <a:avLst/>
          </a:prstGeom>
          <a:gradFill>
            <a:gsLst>
              <a:gs pos="100000">
                <a:schemeClr val="accent1"/>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028ADAC3-838F-3442-8087-0E06F0F04190}"/>
              </a:ext>
            </a:extLst>
          </p:cNvPr>
          <p:cNvSpPr/>
          <p:nvPr userDrawn="1"/>
        </p:nvSpPr>
        <p:spPr>
          <a:xfrm>
            <a:off x="909662" y="922295"/>
            <a:ext cx="5786463" cy="59357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a:extLst>
              <a:ext uri="{FF2B5EF4-FFF2-40B4-BE49-F238E27FC236}">
                <a16:creationId xmlns:a16="http://schemas.microsoft.com/office/drawing/2014/main" id="{7432942B-1DA7-2748-A6A8-356EB5EEEE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822177" y="542621"/>
            <a:ext cx="5107136" cy="6321697"/>
          </a:xfrm>
          <a:prstGeom prst="rect">
            <a:avLst/>
          </a:prstGeom>
        </p:spPr>
      </p:pic>
      <p:sp>
        <p:nvSpPr>
          <p:cNvPr id="10" name="Title 1">
            <a:extLst>
              <a:ext uri="{FF2B5EF4-FFF2-40B4-BE49-F238E27FC236}">
                <a16:creationId xmlns:a16="http://schemas.microsoft.com/office/drawing/2014/main" id="{71AE7B12-7B0A-094C-A22C-A2D57C840AD4}"/>
              </a:ext>
            </a:extLst>
          </p:cNvPr>
          <p:cNvSpPr>
            <a:spLocks noGrp="1"/>
          </p:cNvSpPr>
          <p:nvPr>
            <p:ph type="ctrTitle"/>
          </p:nvPr>
        </p:nvSpPr>
        <p:spPr>
          <a:xfrm>
            <a:off x="1523999" y="2097277"/>
            <a:ext cx="4285148" cy="3013255"/>
          </a:xfrm>
        </p:spPr>
        <p:txBody>
          <a:bodyPr lIns="0" anchor="t" anchorCtr="0">
            <a:normAutofit/>
          </a:bodyPr>
          <a:lstStyle>
            <a:lvl1pPr algn="l">
              <a:defRPr sz="3733" b="1">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4270BA63-B8B3-CA41-ADE8-633FF588F2F0}"/>
              </a:ext>
            </a:extLst>
          </p:cNvPr>
          <p:cNvSpPr>
            <a:spLocks noGrp="1"/>
          </p:cNvSpPr>
          <p:nvPr>
            <p:ph type="subTitle" idx="1"/>
          </p:nvPr>
        </p:nvSpPr>
        <p:spPr>
          <a:xfrm>
            <a:off x="1524000" y="1104535"/>
            <a:ext cx="4285149" cy="745384"/>
          </a:xfrm>
        </p:spPr>
        <p:txBody>
          <a:bodyPr lIns="0" anchor="b" anchorCtr="0">
            <a:normAutofit/>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4" name="Picture 13" descr="A screenshot of a computer&#10;&#10;Description automatically generated with low confidence">
            <a:extLst>
              <a:ext uri="{FF2B5EF4-FFF2-40B4-BE49-F238E27FC236}">
                <a16:creationId xmlns:a16="http://schemas.microsoft.com/office/drawing/2014/main" id="{035E621D-9959-0D44-89B1-1BB5A97B8C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5863" b="4863"/>
          <a:stretch/>
        </p:blipFill>
        <p:spPr>
          <a:xfrm>
            <a:off x="2551288" y="297117"/>
            <a:ext cx="2503208" cy="297116"/>
          </a:xfrm>
          <a:prstGeom prst="rect">
            <a:avLst/>
          </a:prstGeom>
        </p:spPr>
      </p:pic>
    </p:spTree>
    <p:extLst>
      <p:ext uri="{BB962C8B-B14F-4D97-AF65-F5344CB8AC3E}">
        <p14:creationId xmlns:p14="http://schemas.microsoft.com/office/powerpoint/2010/main" val="3079881286"/>
      </p:ext>
    </p:extLst>
  </p:cSld>
  <p:clrMapOvr>
    <a:masterClrMapping/>
  </p:clrMapOvr>
  <p:extLst>
    <p:ext uri="{DCECCB84-F9BA-43D5-87BE-67443E8EF086}">
      <p15:sldGuideLst xmlns:p15="http://schemas.microsoft.com/office/powerpoint/2012/main">
        <p15:guide id="1" pos="72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gradFill>
          <a:gsLst>
            <a:gs pos="0">
              <a:schemeClr val="accent1"/>
            </a:gs>
            <a:gs pos="100000">
              <a:schemeClr val="accent2"/>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20800" y="2147048"/>
            <a:ext cx="9669931" cy="2149661"/>
          </a:xfrm>
          <a:noFill/>
        </p:spPr>
        <p:txBody>
          <a:bodyPr lIns="0" anchor="t" anchorCtr="0">
            <a:normAutofit/>
          </a:bodyPr>
          <a:lstStyle>
            <a:lvl1pPr algn="l">
              <a:defRPr sz="5333" b="1">
                <a:solidFill>
                  <a:schemeClr val="bg1"/>
                </a:solidFill>
              </a:defRPr>
            </a:lvl1pPr>
          </a:lstStyle>
          <a:p>
            <a:r>
              <a:rPr lang="en-US"/>
              <a:t>Click to edit Master title style</a:t>
            </a:r>
          </a:p>
        </p:txBody>
      </p:sp>
      <p:sp>
        <p:nvSpPr>
          <p:cNvPr id="4" name="Rectangle 3">
            <a:extLst>
              <a:ext uri="{FF2B5EF4-FFF2-40B4-BE49-F238E27FC236}">
                <a16:creationId xmlns:a16="http://schemas.microsoft.com/office/drawing/2014/main" id="{7F49E772-7F9B-6B47-B3A4-AFEF37D4C860}"/>
              </a:ext>
            </a:extLst>
          </p:cNvPr>
          <p:cNvSpPr/>
          <p:nvPr userDrawn="1"/>
        </p:nvSpPr>
        <p:spPr>
          <a:xfrm flipV="1">
            <a:off x="0" y="-12641"/>
            <a:ext cx="12192000" cy="97536"/>
          </a:xfrm>
          <a:prstGeom prst="rect">
            <a:avLst/>
          </a:prstGeom>
          <a:solidFill>
            <a:srgbClr val="E12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7" name="Straight Connector 6">
            <a:extLst>
              <a:ext uri="{FF2B5EF4-FFF2-40B4-BE49-F238E27FC236}">
                <a16:creationId xmlns:a16="http://schemas.microsoft.com/office/drawing/2014/main" id="{7ED1C3F6-8C9C-C54A-A5EF-8D66ED28B626}"/>
              </a:ext>
            </a:extLst>
          </p:cNvPr>
          <p:cNvCxnSpPr/>
          <p:nvPr userDrawn="1"/>
        </p:nvCxnSpPr>
        <p:spPr>
          <a:xfrm>
            <a:off x="1320800" y="3076705"/>
            <a:ext cx="1087120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924815084"/>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a:gsLst>
            <a:gs pos="0">
              <a:schemeClr val="accent1"/>
            </a:gs>
            <a:gs pos="100000">
              <a:schemeClr val="accent2"/>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20800" y="2790985"/>
            <a:ext cx="9669931" cy="921067"/>
          </a:xfrm>
          <a:noFill/>
        </p:spPr>
        <p:txBody>
          <a:bodyPr lIns="0" anchor="t" anchorCtr="0">
            <a:normAutofit/>
          </a:bodyPr>
          <a:lstStyle>
            <a:lvl1pPr algn="l">
              <a:defRPr sz="5333" b="1">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7ED1C3F6-8C9C-C54A-A5EF-8D66ED28B626}"/>
              </a:ext>
            </a:extLst>
          </p:cNvPr>
          <p:cNvCxnSpPr/>
          <p:nvPr userDrawn="1"/>
        </p:nvCxnSpPr>
        <p:spPr>
          <a:xfrm>
            <a:off x="1320800" y="3549251"/>
            <a:ext cx="10871200" cy="0"/>
          </a:xfrm>
          <a:prstGeom prst="line">
            <a:avLst/>
          </a:prstGeom>
        </p:spPr>
        <p:style>
          <a:lnRef idx="1">
            <a:schemeClr val="accent3"/>
          </a:lnRef>
          <a:fillRef idx="0">
            <a:schemeClr val="accent3"/>
          </a:fillRef>
          <a:effectRef idx="0">
            <a:schemeClr val="accent3"/>
          </a:effectRef>
          <a:fontRef idx="minor">
            <a:schemeClr val="tx1"/>
          </a:fontRef>
        </p:style>
      </p:cxnSp>
      <p:pic>
        <p:nvPicPr>
          <p:cNvPr id="11" name="Picture 10" descr="A group of women smiling&#10;&#10;Description automatically generated with low confidence">
            <a:extLst>
              <a:ext uri="{FF2B5EF4-FFF2-40B4-BE49-F238E27FC236}">
                <a16:creationId xmlns:a16="http://schemas.microsoft.com/office/drawing/2014/main" id="{29FC5D1D-1E74-B04E-958D-4CC8330883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2000" cy="2311399"/>
          </a:xfrm>
          <a:prstGeom prst="rect">
            <a:avLst/>
          </a:prstGeom>
        </p:spPr>
      </p:pic>
      <p:pic>
        <p:nvPicPr>
          <p:cNvPr id="13" name="Picture 12" descr="Text&#10;&#10;Description automatically generated">
            <a:extLst>
              <a:ext uri="{FF2B5EF4-FFF2-40B4-BE49-F238E27FC236}">
                <a16:creationId xmlns:a16="http://schemas.microsoft.com/office/drawing/2014/main" id="{7732DF29-CB1C-3A41-AC10-DBE7035A08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9406" y="5378153"/>
            <a:ext cx="5523257" cy="961639"/>
          </a:xfrm>
          <a:prstGeom prst="rect">
            <a:avLst/>
          </a:prstGeom>
        </p:spPr>
      </p:pic>
    </p:spTree>
    <p:extLst>
      <p:ext uri="{BB962C8B-B14F-4D97-AF65-F5344CB8AC3E}">
        <p14:creationId xmlns:p14="http://schemas.microsoft.com/office/powerpoint/2010/main" val="1982467014"/>
      </p:ext>
    </p:extLst>
  </p:cSld>
  <p:clrMapOvr>
    <a:masterClrMapping/>
  </p:clrMapOvr>
  <p:extLst>
    <p:ext uri="{DCECCB84-F9BA-43D5-87BE-67443E8EF086}">
      <p15:sldGuideLst xmlns:p15="http://schemas.microsoft.com/office/powerpoint/2012/main">
        <p15:guide id="1" pos="624">
          <p15:clr>
            <a:srgbClr val="FBAE40"/>
          </p15:clr>
        </p15:guide>
        <p15:guide id="2" orient="horz" pos="1092">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0">
              <a:schemeClr val="accent1"/>
            </a:gs>
            <a:gs pos="100000">
              <a:schemeClr val="accent2"/>
            </a:gs>
          </a:gsLst>
          <a:lin ang="1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20800" y="2147048"/>
            <a:ext cx="9669931" cy="2149661"/>
          </a:xfrm>
          <a:noFill/>
        </p:spPr>
        <p:txBody>
          <a:bodyPr lIns="0" anchor="t" anchorCtr="0">
            <a:normAutofit/>
          </a:bodyPr>
          <a:lstStyle>
            <a:lvl1pPr algn="l">
              <a:defRPr sz="2667" b="1">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311835" y="1105295"/>
            <a:ext cx="9669931" cy="594284"/>
          </a:xfrm>
        </p:spPr>
        <p:txBody>
          <a:bodyPr lIns="0" anchor="b" anchorCtr="0">
            <a:normAutofit/>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7F49E772-7F9B-6B47-B3A4-AFEF37D4C860}"/>
              </a:ext>
            </a:extLst>
          </p:cNvPr>
          <p:cNvSpPr/>
          <p:nvPr userDrawn="1"/>
        </p:nvSpPr>
        <p:spPr>
          <a:xfrm flipV="1">
            <a:off x="0" y="-12641"/>
            <a:ext cx="12192000" cy="97536"/>
          </a:xfrm>
          <a:prstGeom prst="rect">
            <a:avLst/>
          </a:prstGeom>
          <a:solidFill>
            <a:srgbClr val="E12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7" name="Straight Connector 6">
            <a:extLst>
              <a:ext uri="{FF2B5EF4-FFF2-40B4-BE49-F238E27FC236}">
                <a16:creationId xmlns:a16="http://schemas.microsoft.com/office/drawing/2014/main" id="{7ED1C3F6-8C9C-C54A-A5EF-8D66ED28B626}"/>
              </a:ext>
            </a:extLst>
          </p:cNvPr>
          <p:cNvCxnSpPr/>
          <p:nvPr userDrawn="1"/>
        </p:nvCxnSpPr>
        <p:spPr>
          <a:xfrm>
            <a:off x="1320800" y="1699579"/>
            <a:ext cx="1087120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7382603"/>
      </p:ext>
    </p:extLst>
  </p:cSld>
  <p:clrMapOvr>
    <a:masterClrMapping/>
  </p:clrMapOvr>
  <p:extLst>
    <p:ext uri="{DCECCB84-F9BA-43D5-87BE-67443E8EF086}">
      <p15:sldGuideLst xmlns:p15="http://schemas.microsoft.com/office/powerpoint/2012/main">
        <p15:guide id="1" pos="624">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gradFill>
          <a:gsLst>
            <a:gs pos="0">
              <a:schemeClr val="accent1"/>
            </a:gs>
            <a:gs pos="100000">
              <a:schemeClr val="accent2"/>
            </a:gs>
          </a:gsLst>
          <a:lin ang="1800000" scaled="0"/>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55FAC2-4DEA-794C-8918-59C4887C866F}"/>
              </a:ext>
            </a:extLst>
          </p:cNvPr>
          <p:cNvSpPr>
            <a:spLocks noGrp="1"/>
          </p:cNvSpPr>
          <p:nvPr>
            <p:ph type="pic" sz="quarter" idx="10"/>
          </p:nvPr>
        </p:nvSpPr>
        <p:spPr>
          <a:xfrm>
            <a:off x="1320800" y="2040468"/>
            <a:ext cx="1212851" cy="1756833"/>
          </a:xfrm>
          <a:ln w="6350">
            <a:solidFill>
              <a:schemeClr val="bg1"/>
            </a:solidFill>
          </a:ln>
        </p:spPr>
        <p:txBody>
          <a:bodyPr anchor="ctr" anchorCtr="1">
            <a:normAutofit/>
          </a:bodyPr>
          <a:lstStyle>
            <a:lvl1pPr marL="0" indent="0" algn="ctr">
              <a:buNone/>
              <a:defRPr sz="1400">
                <a:solidFill>
                  <a:schemeClr val="bg1"/>
                </a:solidFill>
              </a:defRPr>
            </a:lvl1pPr>
          </a:lstStyle>
          <a:p>
            <a:endParaRPr lang="en-US"/>
          </a:p>
        </p:txBody>
      </p:sp>
      <p:sp>
        <p:nvSpPr>
          <p:cNvPr id="10" name="Picture Placeholder 8">
            <a:extLst>
              <a:ext uri="{FF2B5EF4-FFF2-40B4-BE49-F238E27FC236}">
                <a16:creationId xmlns:a16="http://schemas.microsoft.com/office/drawing/2014/main" id="{A38E488C-B042-7142-9962-7D03E09CA62C}"/>
              </a:ext>
            </a:extLst>
          </p:cNvPr>
          <p:cNvSpPr>
            <a:spLocks noGrp="1"/>
          </p:cNvSpPr>
          <p:nvPr>
            <p:ph type="pic" sz="quarter" idx="11"/>
          </p:nvPr>
        </p:nvSpPr>
        <p:spPr>
          <a:xfrm>
            <a:off x="6096000" y="2040468"/>
            <a:ext cx="1212851" cy="1756833"/>
          </a:xfrm>
          <a:ln w="6350">
            <a:solidFill>
              <a:schemeClr val="bg1"/>
            </a:solidFill>
          </a:ln>
        </p:spPr>
        <p:txBody>
          <a:bodyPr anchor="ctr" anchorCtr="1">
            <a:normAutofit/>
          </a:bodyPr>
          <a:lstStyle>
            <a:lvl1pPr marL="0" indent="0" algn="ctr">
              <a:buNone/>
              <a:defRPr sz="1400">
                <a:solidFill>
                  <a:schemeClr val="bg1"/>
                </a:solidFill>
              </a:defRPr>
            </a:lvl1pPr>
          </a:lstStyle>
          <a:p>
            <a:endParaRPr lang="en-US"/>
          </a:p>
        </p:txBody>
      </p:sp>
      <p:sp>
        <p:nvSpPr>
          <p:cNvPr id="11" name="Picture Placeholder 8">
            <a:extLst>
              <a:ext uri="{FF2B5EF4-FFF2-40B4-BE49-F238E27FC236}">
                <a16:creationId xmlns:a16="http://schemas.microsoft.com/office/drawing/2014/main" id="{3630D7C0-A519-F04F-BC10-9549F8671BAB}"/>
              </a:ext>
            </a:extLst>
          </p:cNvPr>
          <p:cNvSpPr>
            <a:spLocks noGrp="1"/>
          </p:cNvSpPr>
          <p:nvPr>
            <p:ph type="pic" sz="quarter" idx="12"/>
          </p:nvPr>
        </p:nvSpPr>
        <p:spPr>
          <a:xfrm>
            <a:off x="1320800" y="4137744"/>
            <a:ext cx="1212851" cy="1756833"/>
          </a:xfrm>
          <a:ln w="6350">
            <a:solidFill>
              <a:schemeClr val="bg1"/>
            </a:solidFill>
          </a:ln>
        </p:spPr>
        <p:txBody>
          <a:bodyPr anchor="ctr" anchorCtr="1">
            <a:normAutofit/>
          </a:bodyPr>
          <a:lstStyle>
            <a:lvl1pPr marL="0" indent="0" algn="ctr">
              <a:buNone/>
              <a:defRPr sz="1400">
                <a:solidFill>
                  <a:schemeClr val="bg1"/>
                </a:solidFill>
              </a:defRPr>
            </a:lvl1pPr>
          </a:lstStyle>
          <a:p>
            <a:endParaRPr lang="en-US"/>
          </a:p>
        </p:txBody>
      </p:sp>
      <p:sp>
        <p:nvSpPr>
          <p:cNvPr id="12" name="Picture Placeholder 8">
            <a:extLst>
              <a:ext uri="{FF2B5EF4-FFF2-40B4-BE49-F238E27FC236}">
                <a16:creationId xmlns:a16="http://schemas.microsoft.com/office/drawing/2014/main" id="{0140E43B-0297-4C43-AA53-AB591F25E909}"/>
              </a:ext>
            </a:extLst>
          </p:cNvPr>
          <p:cNvSpPr>
            <a:spLocks noGrp="1"/>
          </p:cNvSpPr>
          <p:nvPr>
            <p:ph type="pic" sz="quarter" idx="13"/>
          </p:nvPr>
        </p:nvSpPr>
        <p:spPr>
          <a:xfrm>
            <a:off x="6096000" y="4137744"/>
            <a:ext cx="1212851" cy="1756833"/>
          </a:xfrm>
          <a:ln w="6350">
            <a:solidFill>
              <a:schemeClr val="bg1"/>
            </a:solidFill>
          </a:ln>
        </p:spPr>
        <p:txBody>
          <a:bodyPr anchor="ctr" anchorCtr="1">
            <a:normAutofit/>
          </a:bodyPr>
          <a:lstStyle>
            <a:lvl1pPr marL="0" indent="0" algn="ctr">
              <a:buNone/>
              <a:defRPr sz="1400">
                <a:solidFill>
                  <a:schemeClr val="bg1"/>
                </a:solidFill>
              </a:defRPr>
            </a:lvl1pPr>
          </a:lstStyle>
          <a:p>
            <a:endParaRPr lang="en-US"/>
          </a:p>
        </p:txBody>
      </p:sp>
      <p:sp>
        <p:nvSpPr>
          <p:cNvPr id="3" name="Subtitle 2"/>
          <p:cNvSpPr>
            <a:spLocks noGrp="1"/>
          </p:cNvSpPr>
          <p:nvPr>
            <p:ph type="subTitle" idx="1" hasCustomPrompt="1"/>
          </p:nvPr>
        </p:nvSpPr>
        <p:spPr>
          <a:xfrm>
            <a:off x="1311835" y="1105295"/>
            <a:ext cx="9669931" cy="594284"/>
          </a:xfrm>
        </p:spPr>
        <p:txBody>
          <a:bodyPr lIns="0" anchor="b" anchorCtr="0">
            <a:normAutofit/>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7F49E772-7F9B-6B47-B3A4-AFEF37D4C860}"/>
              </a:ext>
            </a:extLst>
          </p:cNvPr>
          <p:cNvSpPr/>
          <p:nvPr userDrawn="1"/>
        </p:nvSpPr>
        <p:spPr>
          <a:xfrm flipV="1">
            <a:off x="0" y="-12641"/>
            <a:ext cx="12192000" cy="97536"/>
          </a:xfrm>
          <a:prstGeom prst="rect">
            <a:avLst/>
          </a:prstGeom>
          <a:solidFill>
            <a:srgbClr val="E12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7" name="Straight Connector 6">
            <a:extLst>
              <a:ext uri="{FF2B5EF4-FFF2-40B4-BE49-F238E27FC236}">
                <a16:creationId xmlns:a16="http://schemas.microsoft.com/office/drawing/2014/main" id="{7ED1C3F6-8C9C-C54A-A5EF-8D66ED28B626}"/>
              </a:ext>
            </a:extLst>
          </p:cNvPr>
          <p:cNvCxnSpPr/>
          <p:nvPr userDrawn="1"/>
        </p:nvCxnSpPr>
        <p:spPr>
          <a:xfrm>
            <a:off x="1320800" y="1699579"/>
            <a:ext cx="10871200" cy="0"/>
          </a:xfrm>
          <a:prstGeom prst="line">
            <a:avLst/>
          </a:prstGeom>
        </p:spPr>
        <p:style>
          <a:lnRef idx="1">
            <a:schemeClr val="accent3"/>
          </a:lnRef>
          <a:fillRef idx="0">
            <a:schemeClr val="accent3"/>
          </a:fillRef>
          <a:effectRef idx="0">
            <a:schemeClr val="accent3"/>
          </a:effectRef>
          <a:fontRef idx="minor">
            <a:schemeClr val="tx1"/>
          </a:fontRef>
        </p:style>
      </p:cxnSp>
      <p:sp>
        <p:nvSpPr>
          <p:cNvPr id="14" name="Text Placeholder 13">
            <a:extLst>
              <a:ext uri="{FF2B5EF4-FFF2-40B4-BE49-F238E27FC236}">
                <a16:creationId xmlns:a16="http://schemas.microsoft.com/office/drawing/2014/main" id="{0F28C01B-B126-9542-953E-A8114463F698}"/>
              </a:ext>
            </a:extLst>
          </p:cNvPr>
          <p:cNvSpPr>
            <a:spLocks noGrp="1"/>
          </p:cNvSpPr>
          <p:nvPr>
            <p:ph type="body" sz="quarter" idx="14"/>
          </p:nvPr>
        </p:nvSpPr>
        <p:spPr>
          <a:xfrm>
            <a:off x="2702985" y="2040467"/>
            <a:ext cx="2925551" cy="493184"/>
          </a:xfrm>
        </p:spPr>
        <p:txBody>
          <a:bodyPr anchor="ctr" anchorCtr="0">
            <a:noAutofit/>
          </a:bodyPr>
          <a:lstStyle>
            <a:lvl1pPr marL="0" indent="0">
              <a:lnSpc>
                <a:spcPts val="2133"/>
              </a:lnSpc>
              <a:buNone/>
              <a:defRPr sz="1600" b="1">
                <a:solidFill>
                  <a:schemeClr val="bg1"/>
                </a:solidFill>
              </a:defRPr>
            </a:lvl1pPr>
            <a:lvl2pPr marL="457189" indent="0">
              <a:buNone/>
              <a:defRPr sz="1600" b="1">
                <a:solidFill>
                  <a:schemeClr val="bg1"/>
                </a:solidFill>
              </a:defRPr>
            </a:lvl2pPr>
            <a:lvl3pPr marL="914377" indent="0">
              <a:buNone/>
              <a:defRPr sz="1600" b="1">
                <a:solidFill>
                  <a:schemeClr val="bg1"/>
                </a:solidFill>
              </a:defRPr>
            </a:lvl3pPr>
            <a:lvl4pPr marL="1371566" indent="0">
              <a:buNone/>
              <a:defRPr sz="1600" b="1">
                <a:solidFill>
                  <a:schemeClr val="bg1"/>
                </a:solidFill>
              </a:defRPr>
            </a:lvl4pPr>
            <a:lvl5pPr marL="1828754" indent="0">
              <a:buNone/>
              <a:defRPr sz="1600" b="1">
                <a:solidFill>
                  <a:schemeClr val="bg1"/>
                </a:solidFill>
              </a:defRPr>
            </a:lvl5pPr>
          </a:lstStyle>
          <a:p>
            <a:pPr lvl="0"/>
            <a:r>
              <a:rPr lang="en-US"/>
              <a:t>Click to edit Master text styles</a:t>
            </a:r>
          </a:p>
        </p:txBody>
      </p:sp>
      <p:sp>
        <p:nvSpPr>
          <p:cNvPr id="16" name="Text Placeholder 15">
            <a:extLst>
              <a:ext uri="{FF2B5EF4-FFF2-40B4-BE49-F238E27FC236}">
                <a16:creationId xmlns:a16="http://schemas.microsoft.com/office/drawing/2014/main" id="{B7945241-1A01-434D-AF35-DA567434F6E9}"/>
              </a:ext>
            </a:extLst>
          </p:cNvPr>
          <p:cNvSpPr>
            <a:spLocks noGrp="1"/>
          </p:cNvSpPr>
          <p:nvPr>
            <p:ph type="body" sz="quarter" idx="15"/>
          </p:nvPr>
        </p:nvSpPr>
        <p:spPr>
          <a:xfrm>
            <a:off x="2702985" y="2658534"/>
            <a:ext cx="2925551" cy="1138767"/>
          </a:xfrm>
        </p:spPr>
        <p:txBody>
          <a:bodyPr>
            <a:noAutofit/>
          </a:bodyPr>
          <a:lstStyle>
            <a:lvl1pPr marL="0" indent="0">
              <a:lnSpc>
                <a:spcPts val="2133"/>
              </a:lnSpc>
              <a:buNone/>
              <a:defRPr sz="1600">
                <a:solidFill>
                  <a:schemeClr val="bg1"/>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Click to edit Master text styles</a:t>
            </a:r>
          </a:p>
        </p:txBody>
      </p:sp>
      <p:sp>
        <p:nvSpPr>
          <p:cNvPr id="17" name="Text Placeholder 13">
            <a:extLst>
              <a:ext uri="{FF2B5EF4-FFF2-40B4-BE49-F238E27FC236}">
                <a16:creationId xmlns:a16="http://schemas.microsoft.com/office/drawing/2014/main" id="{379CFA18-3095-C64F-BF52-3C0E2E2AFBBA}"/>
              </a:ext>
            </a:extLst>
          </p:cNvPr>
          <p:cNvSpPr>
            <a:spLocks noGrp="1"/>
          </p:cNvSpPr>
          <p:nvPr>
            <p:ph type="body" sz="quarter" idx="16"/>
          </p:nvPr>
        </p:nvSpPr>
        <p:spPr>
          <a:xfrm>
            <a:off x="7465548" y="2040467"/>
            <a:ext cx="2926080" cy="493184"/>
          </a:xfrm>
        </p:spPr>
        <p:txBody>
          <a:bodyPr anchor="ctr" anchorCtr="0">
            <a:noAutofit/>
          </a:bodyPr>
          <a:lstStyle>
            <a:lvl1pPr marL="0" indent="0">
              <a:lnSpc>
                <a:spcPts val="2133"/>
              </a:lnSpc>
              <a:buNone/>
              <a:defRPr sz="1600" b="1">
                <a:solidFill>
                  <a:schemeClr val="bg1"/>
                </a:solidFill>
              </a:defRPr>
            </a:lvl1pPr>
            <a:lvl2pPr marL="457189" indent="0">
              <a:buNone/>
              <a:defRPr sz="1600" b="1">
                <a:solidFill>
                  <a:schemeClr val="bg1"/>
                </a:solidFill>
              </a:defRPr>
            </a:lvl2pPr>
            <a:lvl3pPr marL="914377" indent="0">
              <a:buNone/>
              <a:defRPr sz="1600" b="1">
                <a:solidFill>
                  <a:schemeClr val="bg1"/>
                </a:solidFill>
              </a:defRPr>
            </a:lvl3pPr>
            <a:lvl4pPr marL="1371566" indent="0">
              <a:buNone/>
              <a:defRPr sz="1600" b="1">
                <a:solidFill>
                  <a:schemeClr val="bg1"/>
                </a:solidFill>
              </a:defRPr>
            </a:lvl4pPr>
            <a:lvl5pPr marL="1828754" indent="0">
              <a:buNone/>
              <a:defRPr sz="1600" b="1">
                <a:solidFill>
                  <a:schemeClr val="bg1"/>
                </a:solidFill>
              </a:defRPr>
            </a:lvl5pPr>
          </a:lstStyle>
          <a:p>
            <a:pPr lvl="0"/>
            <a:r>
              <a:rPr lang="en-US"/>
              <a:t>Click to edit Master text styles</a:t>
            </a:r>
          </a:p>
        </p:txBody>
      </p:sp>
      <p:sp>
        <p:nvSpPr>
          <p:cNvPr id="18" name="Text Placeholder 15">
            <a:extLst>
              <a:ext uri="{FF2B5EF4-FFF2-40B4-BE49-F238E27FC236}">
                <a16:creationId xmlns:a16="http://schemas.microsoft.com/office/drawing/2014/main" id="{C795CD1C-6140-914D-AFD3-575A22410426}"/>
              </a:ext>
            </a:extLst>
          </p:cNvPr>
          <p:cNvSpPr>
            <a:spLocks noGrp="1"/>
          </p:cNvSpPr>
          <p:nvPr>
            <p:ph type="body" sz="quarter" idx="17"/>
          </p:nvPr>
        </p:nvSpPr>
        <p:spPr>
          <a:xfrm>
            <a:off x="7465548" y="2658534"/>
            <a:ext cx="2926080" cy="1138767"/>
          </a:xfrm>
        </p:spPr>
        <p:txBody>
          <a:bodyPr>
            <a:noAutofit/>
          </a:bodyPr>
          <a:lstStyle>
            <a:lvl1pPr marL="0" indent="0">
              <a:lnSpc>
                <a:spcPts val="2133"/>
              </a:lnSpc>
              <a:buNone/>
              <a:defRPr sz="1600">
                <a:solidFill>
                  <a:schemeClr val="bg1"/>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Click to edit Master text styles</a:t>
            </a:r>
          </a:p>
        </p:txBody>
      </p:sp>
      <p:sp>
        <p:nvSpPr>
          <p:cNvPr id="19" name="Text Placeholder 13">
            <a:extLst>
              <a:ext uri="{FF2B5EF4-FFF2-40B4-BE49-F238E27FC236}">
                <a16:creationId xmlns:a16="http://schemas.microsoft.com/office/drawing/2014/main" id="{981273CF-9395-3940-984D-59C987392E92}"/>
              </a:ext>
            </a:extLst>
          </p:cNvPr>
          <p:cNvSpPr>
            <a:spLocks noGrp="1"/>
          </p:cNvSpPr>
          <p:nvPr>
            <p:ph type="body" sz="quarter" idx="18"/>
          </p:nvPr>
        </p:nvSpPr>
        <p:spPr>
          <a:xfrm>
            <a:off x="2702985" y="4137744"/>
            <a:ext cx="2925551" cy="493184"/>
          </a:xfrm>
        </p:spPr>
        <p:txBody>
          <a:bodyPr anchor="ctr" anchorCtr="0">
            <a:noAutofit/>
          </a:bodyPr>
          <a:lstStyle>
            <a:lvl1pPr marL="0" indent="0">
              <a:lnSpc>
                <a:spcPts val="2133"/>
              </a:lnSpc>
              <a:buNone/>
              <a:defRPr sz="1600" b="1">
                <a:solidFill>
                  <a:schemeClr val="bg1"/>
                </a:solidFill>
              </a:defRPr>
            </a:lvl1pPr>
            <a:lvl2pPr marL="457189" indent="0">
              <a:buNone/>
              <a:defRPr sz="1600" b="1">
                <a:solidFill>
                  <a:schemeClr val="bg1"/>
                </a:solidFill>
              </a:defRPr>
            </a:lvl2pPr>
            <a:lvl3pPr marL="914377" indent="0">
              <a:buNone/>
              <a:defRPr sz="1600" b="1">
                <a:solidFill>
                  <a:schemeClr val="bg1"/>
                </a:solidFill>
              </a:defRPr>
            </a:lvl3pPr>
            <a:lvl4pPr marL="1371566" indent="0">
              <a:buNone/>
              <a:defRPr sz="1600" b="1">
                <a:solidFill>
                  <a:schemeClr val="bg1"/>
                </a:solidFill>
              </a:defRPr>
            </a:lvl4pPr>
            <a:lvl5pPr marL="1828754" indent="0">
              <a:buNone/>
              <a:defRPr sz="1600" b="1">
                <a:solidFill>
                  <a:schemeClr val="bg1"/>
                </a:solidFill>
              </a:defRPr>
            </a:lvl5pPr>
          </a:lstStyle>
          <a:p>
            <a:pPr lvl="0"/>
            <a:r>
              <a:rPr lang="en-US"/>
              <a:t>Click to edit Master text styles</a:t>
            </a:r>
          </a:p>
        </p:txBody>
      </p:sp>
      <p:sp>
        <p:nvSpPr>
          <p:cNvPr id="20" name="Text Placeholder 15">
            <a:extLst>
              <a:ext uri="{FF2B5EF4-FFF2-40B4-BE49-F238E27FC236}">
                <a16:creationId xmlns:a16="http://schemas.microsoft.com/office/drawing/2014/main" id="{03B2B8E5-DFD9-D842-B28D-0FCCF927B048}"/>
              </a:ext>
            </a:extLst>
          </p:cNvPr>
          <p:cNvSpPr>
            <a:spLocks noGrp="1"/>
          </p:cNvSpPr>
          <p:nvPr>
            <p:ph type="body" sz="quarter" idx="19"/>
          </p:nvPr>
        </p:nvSpPr>
        <p:spPr>
          <a:xfrm>
            <a:off x="2702985" y="4755811"/>
            <a:ext cx="2925551" cy="1138767"/>
          </a:xfrm>
        </p:spPr>
        <p:txBody>
          <a:bodyPr>
            <a:noAutofit/>
          </a:bodyPr>
          <a:lstStyle>
            <a:lvl1pPr marL="0" indent="0">
              <a:lnSpc>
                <a:spcPts val="2133"/>
              </a:lnSpc>
              <a:buNone/>
              <a:defRPr sz="1600">
                <a:solidFill>
                  <a:schemeClr val="bg1"/>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Click to edit Master text styles</a:t>
            </a:r>
          </a:p>
        </p:txBody>
      </p:sp>
      <p:sp>
        <p:nvSpPr>
          <p:cNvPr id="21" name="Text Placeholder 13">
            <a:extLst>
              <a:ext uri="{FF2B5EF4-FFF2-40B4-BE49-F238E27FC236}">
                <a16:creationId xmlns:a16="http://schemas.microsoft.com/office/drawing/2014/main" id="{C79CCC7F-5C5A-824D-ACE9-9FAB52C37F39}"/>
              </a:ext>
            </a:extLst>
          </p:cNvPr>
          <p:cNvSpPr>
            <a:spLocks noGrp="1"/>
          </p:cNvSpPr>
          <p:nvPr>
            <p:ph type="body" sz="quarter" idx="20"/>
          </p:nvPr>
        </p:nvSpPr>
        <p:spPr>
          <a:xfrm>
            <a:off x="7465548" y="4137744"/>
            <a:ext cx="2926080" cy="493184"/>
          </a:xfrm>
        </p:spPr>
        <p:txBody>
          <a:bodyPr anchor="ctr" anchorCtr="0">
            <a:noAutofit/>
          </a:bodyPr>
          <a:lstStyle>
            <a:lvl1pPr marL="0" indent="0">
              <a:lnSpc>
                <a:spcPts val="2133"/>
              </a:lnSpc>
              <a:buNone/>
              <a:defRPr sz="1600" b="1">
                <a:solidFill>
                  <a:schemeClr val="bg1"/>
                </a:solidFill>
              </a:defRPr>
            </a:lvl1pPr>
            <a:lvl2pPr marL="457189" indent="0">
              <a:buNone/>
              <a:defRPr sz="1600" b="1">
                <a:solidFill>
                  <a:schemeClr val="bg1"/>
                </a:solidFill>
              </a:defRPr>
            </a:lvl2pPr>
            <a:lvl3pPr marL="914377" indent="0">
              <a:buNone/>
              <a:defRPr sz="1600" b="1">
                <a:solidFill>
                  <a:schemeClr val="bg1"/>
                </a:solidFill>
              </a:defRPr>
            </a:lvl3pPr>
            <a:lvl4pPr marL="1371566" indent="0">
              <a:buNone/>
              <a:defRPr sz="1600" b="1">
                <a:solidFill>
                  <a:schemeClr val="bg1"/>
                </a:solidFill>
              </a:defRPr>
            </a:lvl4pPr>
            <a:lvl5pPr marL="1828754" indent="0">
              <a:buNone/>
              <a:defRPr sz="1600" b="1">
                <a:solidFill>
                  <a:schemeClr val="bg1"/>
                </a:solidFill>
              </a:defRPr>
            </a:lvl5pPr>
          </a:lstStyle>
          <a:p>
            <a:pPr lvl="0"/>
            <a:r>
              <a:rPr lang="en-US"/>
              <a:t>Click to edit Master text styles</a:t>
            </a:r>
          </a:p>
        </p:txBody>
      </p:sp>
      <p:sp>
        <p:nvSpPr>
          <p:cNvPr id="22" name="Text Placeholder 15">
            <a:extLst>
              <a:ext uri="{FF2B5EF4-FFF2-40B4-BE49-F238E27FC236}">
                <a16:creationId xmlns:a16="http://schemas.microsoft.com/office/drawing/2014/main" id="{1C0ED953-B81A-D94F-B35B-D8EE54DFF166}"/>
              </a:ext>
            </a:extLst>
          </p:cNvPr>
          <p:cNvSpPr>
            <a:spLocks noGrp="1"/>
          </p:cNvSpPr>
          <p:nvPr>
            <p:ph type="body" sz="quarter" idx="21"/>
          </p:nvPr>
        </p:nvSpPr>
        <p:spPr>
          <a:xfrm>
            <a:off x="7465548" y="4755811"/>
            <a:ext cx="2926080" cy="1138767"/>
          </a:xfrm>
        </p:spPr>
        <p:txBody>
          <a:bodyPr>
            <a:noAutofit/>
          </a:bodyPr>
          <a:lstStyle>
            <a:lvl1pPr marL="0" indent="0">
              <a:lnSpc>
                <a:spcPts val="2133"/>
              </a:lnSpc>
              <a:buNone/>
              <a:defRPr sz="1600">
                <a:solidFill>
                  <a:schemeClr val="bg1"/>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5228789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1" y="1459250"/>
            <a:ext cx="9755575" cy="4567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40289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96079"/>
            <a:ext cx="5181600" cy="4567263"/>
          </a:xfrm>
        </p:spPr>
        <p:txBody>
          <a:bodyPr>
            <a:normAutofit/>
          </a:bodyPr>
          <a:lstStyle>
            <a:lvl1pPr>
              <a:spcBef>
                <a:spcPts val="800"/>
              </a:spcBef>
              <a:spcAft>
                <a:spcPts val="0"/>
              </a:spcAft>
              <a:defRPr sz="2133"/>
            </a:lvl1pPr>
            <a:lvl2pPr>
              <a:spcBef>
                <a:spcPts val="800"/>
              </a:spcBef>
              <a:spcAft>
                <a:spcPts val="0"/>
              </a:spcAft>
              <a:defRPr sz="2133"/>
            </a:lvl2pPr>
            <a:lvl3pPr>
              <a:spcBef>
                <a:spcPts val="800"/>
              </a:spcBef>
              <a:spcAft>
                <a:spcPts val="0"/>
              </a:spcAft>
              <a:defRPr sz="2133"/>
            </a:lvl3pPr>
            <a:lvl4pPr>
              <a:spcBef>
                <a:spcPts val="800"/>
              </a:spcBef>
              <a:spcAft>
                <a:spcPts val="0"/>
              </a:spcAft>
              <a:defRPr sz="2133"/>
            </a:lvl4pPr>
            <a:lvl5pPr>
              <a:spcBef>
                <a:spcPts val="800"/>
              </a:spcBef>
              <a:spcAft>
                <a:spcPts val="0"/>
              </a:spcAft>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96079"/>
            <a:ext cx="5181600" cy="4567263"/>
          </a:xfrm>
        </p:spPr>
        <p:txBody>
          <a:bodyPr>
            <a:normAutofit/>
          </a:bodyPr>
          <a:lstStyle>
            <a:lvl1pPr>
              <a:spcBef>
                <a:spcPts val="800"/>
              </a:spcBef>
              <a:spcAft>
                <a:spcPts val="0"/>
              </a:spcAft>
              <a:defRPr sz="2133"/>
            </a:lvl1pPr>
            <a:lvl2pPr>
              <a:spcBef>
                <a:spcPts val="800"/>
              </a:spcBef>
              <a:spcAft>
                <a:spcPts val="0"/>
              </a:spcAft>
              <a:defRPr sz="2133"/>
            </a:lvl2pPr>
            <a:lvl3pPr>
              <a:spcBef>
                <a:spcPts val="800"/>
              </a:spcBef>
              <a:spcAft>
                <a:spcPts val="0"/>
              </a:spcAft>
              <a:defRPr sz="2133"/>
            </a:lvl3pPr>
            <a:lvl4pPr>
              <a:spcBef>
                <a:spcPts val="800"/>
              </a:spcBef>
              <a:spcAft>
                <a:spcPts val="0"/>
              </a:spcAft>
              <a:defRPr sz="2133"/>
            </a:lvl4pPr>
            <a:lvl5pPr>
              <a:spcBef>
                <a:spcPts val="800"/>
              </a:spcBef>
              <a:spcAft>
                <a:spcPts val="0"/>
              </a:spcAft>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82553DA-117F-4043-BC88-A437A043F817}" type="datetimeFigureOut">
              <a:rPr lang="en-US" smtClean="0"/>
              <a:t>12/12/2022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33E02C6-E501-174D-8F22-E421AB28C4B5}" type="slidenum">
              <a:rPr lang="en-US" smtClean="0"/>
              <a:t>‹#›</a:t>
            </a:fld>
            <a:endParaRPr lang="en-US"/>
          </a:p>
        </p:txBody>
      </p:sp>
    </p:spTree>
    <p:extLst>
      <p:ext uri="{BB962C8B-B14F-4D97-AF65-F5344CB8AC3E}">
        <p14:creationId xmlns:p14="http://schemas.microsoft.com/office/powerpoint/2010/main" val="25683027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C6BD49C7-1D67-F649-A426-B823C32403B5}"/>
              </a:ext>
            </a:extLst>
          </p:cNvPr>
          <p:cNvSpPr txBox="1">
            <a:spLocks/>
          </p:cNvSpPr>
          <p:nvPr userDrawn="1"/>
        </p:nvSpPr>
        <p:spPr>
          <a:xfrm>
            <a:off x="965200" y="136525"/>
            <a:ext cx="10388600" cy="788527"/>
          </a:xfrm>
          <a:prstGeom prst="rect">
            <a:avLst/>
          </a:prstGeom>
        </p:spPr>
        <p:txBody>
          <a:bodyPr vert="horz" lIns="0" tIns="60960" rIns="121920" bIns="60960" rtlCol="0" anchor="ctr">
            <a:normAutofit/>
          </a:bodyPr>
          <a:lstStyle>
            <a:lvl1pPr algn="l" defTabSz="685800" rtl="0" eaLnBrk="1" latinLnBrk="0" hangingPunct="1">
              <a:lnSpc>
                <a:spcPct val="90000"/>
              </a:lnSpc>
              <a:spcBef>
                <a:spcPct val="0"/>
              </a:spcBef>
              <a:buNone/>
              <a:defRPr sz="2000" b="1" kern="1200">
                <a:solidFill>
                  <a:schemeClr val="bg1"/>
                </a:solidFill>
                <a:latin typeface="+mj-lt"/>
                <a:ea typeface="+mj-ea"/>
                <a:cs typeface="+mj-cs"/>
              </a:defRPr>
            </a:lvl1pPr>
          </a:lstStyle>
          <a:p>
            <a:r>
              <a:rPr lang="en-US" sz="2667"/>
              <a:t>Click to edit Master title style</a:t>
            </a:r>
          </a:p>
        </p:txBody>
      </p:sp>
      <p:sp>
        <p:nvSpPr>
          <p:cNvPr id="3" name="Text Placeholder 2"/>
          <p:cNvSpPr>
            <a:spLocks noGrp="1"/>
          </p:cNvSpPr>
          <p:nvPr>
            <p:ph type="body" idx="1"/>
          </p:nvPr>
        </p:nvSpPr>
        <p:spPr>
          <a:xfrm>
            <a:off x="839789" y="1213692"/>
            <a:ext cx="5157787" cy="823912"/>
          </a:xfrm>
        </p:spPr>
        <p:txBody>
          <a:bodyPr anchor="b"/>
          <a:lstStyle>
            <a:lvl1pPr marL="0" indent="0">
              <a:buNone/>
              <a:defRPr sz="2400" b="1">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261520"/>
            <a:ext cx="5157787" cy="3460672"/>
          </a:xfrm>
        </p:spPr>
        <p:txBody>
          <a:bodyPr>
            <a:normAutofit/>
          </a:bodyPr>
          <a:lstStyle>
            <a:lvl1pPr>
              <a:defRPr sz="2133"/>
            </a:lvl1pPr>
            <a:lvl2pPr>
              <a:defRPr sz="2133"/>
            </a:lvl2pPr>
            <a:lvl3pPr>
              <a:defRPr sz="2133"/>
            </a:lvl3pPr>
            <a:lvl4pPr>
              <a:defRPr sz="2133"/>
            </a:lvl4pPr>
            <a:lvl5pP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213692"/>
            <a:ext cx="5183188" cy="823912"/>
          </a:xfrm>
        </p:spPr>
        <p:txBody>
          <a:bodyPr anchor="b"/>
          <a:lstStyle>
            <a:lvl1pPr marL="0" indent="0">
              <a:buNone/>
              <a:defRPr sz="2400" b="1">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261520"/>
            <a:ext cx="5183188" cy="3460672"/>
          </a:xfrm>
        </p:spPr>
        <p:txBody>
          <a:bodyPr>
            <a:normAutofit/>
          </a:bodyPr>
          <a:lstStyle>
            <a:lvl1pPr>
              <a:defRPr sz="2133"/>
            </a:lvl1pPr>
            <a:lvl2pPr>
              <a:defRPr sz="2133"/>
            </a:lvl2pPr>
            <a:lvl3pPr>
              <a:defRPr sz="2133"/>
            </a:lvl3pPr>
            <a:lvl4pPr>
              <a:defRPr sz="2133"/>
            </a:lvl4pPr>
            <a:lvl5pP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E82553DA-117F-4043-BC88-A437A043F817}" type="datetimeFigureOut">
              <a:rPr lang="en-US" smtClean="0"/>
              <a:t>12/12/2022</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B33E02C6-E501-174D-8F22-E421AB28C4B5}" type="slidenum">
              <a:rPr lang="en-US" smtClean="0"/>
              <a:t>‹#›</a:t>
            </a:fld>
            <a:endParaRPr lang="en-US"/>
          </a:p>
        </p:txBody>
      </p:sp>
    </p:spTree>
    <p:extLst>
      <p:ext uri="{BB962C8B-B14F-4D97-AF65-F5344CB8AC3E}">
        <p14:creationId xmlns:p14="http://schemas.microsoft.com/office/powerpoint/2010/main" val="2410724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36E96-679F-415E-BFA2-94F3D0351F3A}" type="datetimeFigureOut">
              <a:rPr lang="en-US" smtClean="0"/>
              <a:t>12/12/2022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11164856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E82553DA-117F-4043-BC88-A437A043F817}" type="datetimeFigureOut">
              <a:rPr lang="en-US" smtClean="0"/>
              <a:t>12/12/2022</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B33E02C6-E501-174D-8F22-E421AB28C4B5}" type="slidenum">
              <a:rPr lang="en-US" smtClean="0"/>
              <a:t>‹#›</a:t>
            </a:fld>
            <a:endParaRPr lang="en-US"/>
          </a:p>
        </p:txBody>
      </p:sp>
    </p:spTree>
    <p:extLst>
      <p:ext uri="{BB962C8B-B14F-4D97-AF65-F5344CB8AC3E}">
        <p14:creationId xmlns:p14="http://schemas.microsoft.com/office/powerpoint/2010/main" val="2284031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E82553DA-117F-4043-BC88-A437A043F817}" type="datetimeFigureOut">
              <a:rPr lang="en-US" smtClean="0"/>
              <a:t>12/12/2022</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B33E02C6-E501-174D-8F22-E421AB28C4B5}" type="slidenum">
              <a:rPr lang="en-US" smtClean="0"/>
              <a:t>‹#›</a:t>
            </a:fld>
            <a:endParaRPr lang="en-US"/>
          </a:p>
        </p:txBody>
      </p:sp>
      <p:sp>
        <p:nvSpPr>
          <p:cNvPr id="7" name="Picture Placeholder 6">
            <a:extLst>
              <a:ext uri="{FF2B5EF4-FFF2-40B4-BE49-F238E27FC236}">
                <a16:creationId xmlns:a16="http://schemas.microsoft.com/office/drawing/2014/main" id="{E44012DE-F3C9-794A-9E04-7C3924F712D6}"/>
              </a:ext>
            </a:extLst>
          </p:cNvPr>
          <p:cNvSpPr>
            <a:spLocks noGrp="1"/>
          </p:cNvSpPr>
          <p:nvPr>
            <p:ph type="pic" sz="quarter" idx="13"/>
          </p:nvPr>
        </p:nvSpPr>
        <p:spPr>
          <a:xfrm>
            <a:off x="0" y="986367"/>
            <a:ext cx="12192000" cy="5268384"/>
          </a:xfrm>
        </p:spPr>
        <p:txBody>
          <a:bodyPr anchor="ctr" anchorCtr="1"/>
          <a:lstStyle>
            <a:lvl1pPr marL="0" indent="0" algn="ctr">
              <a:buNone/>
              <a:defRPr/>
            </a:lvl1pPr>
          </a:lstStyle>
          <a:p>
            <a:endParaRPr lang="en-US"/>
          </a:p>
        </p:txBody>
      </p:sp>
    </p:spTree>
    <p:extLst>
      <p:ext uri="{BB962C8B-B14F-4D97-AF65-F5344CB8AC3E}">
        <p14:creationId xmlns:p14="http://schemas.microsoft.com/office/powerpoint/2010/main" val="7243719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blank" preserve="1">
  <p:cSld name="Blank">
    <p:bg>
      <p:bgPr>
        <a:gradFill>
          <a:gsLst>
            <a:gs pos="100000">
              <a:schemeClr val="accent6">
                <a:alpha val="75000"/>
              </a:schemeClr>
            </a:gs>
            <a:gs pos="0">
              <a:schemeClr val="bg1"/>
            </a:gs>
          </a:gsLst>
          <a:lin ang="54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84AA49-62EC-EC4B-8AD3-1C90973694B1}"/>
              </a:ext>
            </a:extLst>
          </p:cNvPr>
          <p:cNvSpPr/>
          <p:nvPr userDrawn="1"/>
        </p:nvSpPr>
        <p:spPr>
          <a:xfrm>
            <a:off x="0" y="44221"/>
            <a:ext cx="12192000" cy="345827"/>
          </a:xfrm>
          <a:prstGeom prst="rect">
            <a:avLst/>
          </a:prstGeom>
          <a:gradFill>
            <a:gsLst>
              <a:gs pos="100000">
                <a:schemeClr val="accent1"/>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B1A1F38F-4A23-3145-A45B-BF5DE350DECD}"/>
              </a:ext>
            </a:extLst>
          </p:cNvPr>
          <p:cNvSpPr/>
          <p:nvPr userDrawn="1"/>
        </p:nvSpPr>
        <p:spPr>
          <a:xfrm flipV="1">
            <a:off x="0" y="-12641"/>
            <a:ext cx="12192000" cy="97536"/>
          </a:xfrm>
          <a:prstGeom prst="rect">
            <a:avLst/>
          </a:prstGeom>
          <a:solidFill>
            <a:srgbClr val="E12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Date Placeholder 3">
            <a:extLst>
              <a:ext uri="{FF2B5EF4-FFF2-40B4-BE49-F238E27FC236}">
                <a16:creationId xmlns:a16="http://schemas.microsoft.com/office/drawing/2014/main" id="{03999885-81E3-6944-AAA6-9C99CE65778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2553DA-117F-4043-BC88-A437A043F817}" type="datetimeFigureOut">
              <a:rPr lang="en-US" smtClean="0"/>
              <a:t>12/12/2022</a:t>
            </a:fld>
            <a:endParaRPr lang="en-US"/>
          </a:p>
        </p:txBody>
      </p:sp>
      <p:sp>
        <p:nvSpPr>
          <p:cNvPr id="8" name="Footer Placeholder 4">
            <a:extLst>
              <a:ext uri="{FF2B5EF4-FFF2-40B4-BE49-F238E27FC236}">
                <a16:creationId xmlns:a16="http://schemas.microsoft.com/office/drawing/2014/main" id="{9CB496B4-80E3-E243-AF7B-80959CBA758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AFE1FF24-2725-F141-9CC5-26ABB30F97FA}"/>
              </a:ext>
            </a:extLst>
          </p:cNvPr>
          <p:cNvSpPr>
            <a:spLocks noGrp="1"/>
          </p:cNvSpPr>
          <p:nvPr>
            <p:ph type="sldNum" sz="quarter" idx="4"/>
          </p:nvPr>
        </p:nvSpPr>
        <p:spPr>
          <a:xfrm>
            <a:off x="9191773" y="6356351"/>
            <a:ext cx="2743200" cy="365125"/>
          </a:xfrm>
          <a:prstGeom prst="rect">
            <a:avLst/>
          </a:prstGeom>
        </p:spPr>
        <p:txBody>
          <a:bodyPr vert="horz" lIns="91440" tIns="45720" rIns="91440" bIns="45720" rtlCol="0" anchor="ctr"/>
          <a:lstStyle>
            <a:lvl1pPr algn="r">
              <a:defRPr sz="1200" b="1">
                <a:solidFill>
                  <a:schemeClr val="accent3"/>
                </a:solidFill>
              </a:defRPr>
            </a:lvl1pPr>
          </a:lstStyle>
          <a:p>
            <a:fld id="{B33E02C6-E501-174D-8F22-E421AB28C4B5}" type="slidenum">
              <a:rPr lang="en-US" smtClean="0"/>
              <a:pPr/>
              <a:t>‹#›</a:t>
            </a:fld>
            <a:endParaRPr lang="en-US"/>
          </a:p>
        </p:txBody>
      </p:sp>
      <p:pic>
        <p:nvPicPr>
          <p:cNvPr id="10" name="Picture 9" descr="Text&#10;&#10;Description automatically generated with low confidence">
            <a:extLst>
              <a:ext uri="{FF2B5EF4-FFF2-40B4-BE49-F238E27FC236}">
                <a16:creationId xmlns:a16="http://schemas.microsoft.com/office/drawing/2014/main" id="{DCF14B74-FD8E-6A41-AF53-C65E03F27A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9952" y="6350688"/>
            <a:ext cx="2335352" cy="435225"/>
          </a:xfrm>
          <a:prstGeom prst="rect">
            <a:avLst/>
          </a:prstGeom>
        </p:spPr>
      </p:pic>
      <p:cxnSp>
        <p:nvCxnSpPr>
          <p:cNvPr id="11" name="Straight Connector 10">
            <a:extLst>
              <a:ext uri="{FF2B5EF4-FFF2-40B4-BE49-F238E27FC236}">
                <a16:creationId xmlns:a16="http://schemas.microsoft.com/office/drawing/2014/main" id="{B416228B-77A9-0B4D-A530-BBA6ED025D9F}"/>
              </a:ext>
            </a:extLst>
          </p:cNvPr>
          <p:cNvCxnSpPr/>
          <p:nvPr userDrawn="1"/>
        </p:nvCxnSpPr>
        <p:spPr>
          <a:xfrm>
            <a:off x="0" y="6272879"/>
            <a:ext cx="12192000" cy="0"/>
          </a:xfrm>
          <a:prstGeom prst="line">
            <a:avLst/>
          </a:prstGeom>
          <a:ln w="127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754908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82553DA-117F-4043-BC88-A437A043F817}" type="datetimeFigureOut">
              <a:rPr lang="en-US" smtClean="0"/>
              <a:t>12/12/2022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33E02C6-E501-174D-8F22-E421AB28C4B5}" type="slidenum">
              <a:rPr lang="en-US" smtClean="0"/>
              <a:t>‹#›</a:t>
            </a:fld>
            <a:endParaRPr lang="en-US"/>
          </a:p>
        </p:txBody>
      </p:sp>
    </p:spTree>
    <p:extLst>
      <p:ext uri="{BB962C8B-B14F-4D97-AF65-F5344CB8AC3E}">
        <p14:creationId xmlns:p14="http://schemas.microsoft.com/office/powerpoint/2010/main" val="14131762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82553DA-117F-4043-BC88-A437A043F817}" type="datetimeFigureOut">
              <a:rPr lang="en-US" smtClean="0"/>
              <a:t>12/12/2022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33E02C6-E501-174D-8F22-E421AB28C4B5}" type="slidenum">
              <a:rPr lang="en-US" smtClean="0"/>
              <a:t>‹#›</a:t>
            </a:fld>
            <a:endParaRPr lang="en-US"/>
          </a:p>
        </p:txBody>
      </p:sp>
    </p:spTree>
    <p:extLst>
      <p:ext uri="{BB962C8B-B14F-4D97-AF65-F5344CB8AC3E}">
        <p14:creationId xmlns:p14="http://schemas.microsoft.com/office/powerpoint/2010/main" val="12953991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82553DA-117F-4043-BC88-A437A043F817}" type="datetimeFigureOut">
              <a:rPr lang="en-US" smtClean="0"/>
              <a:t>12/12/2022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33E02C6-E501-174D-8F22-E421AB28C4B5}" type="slidenum">
              <a:rPr lang="en-US" smtClean="0"/>
              <a:t>‹#›</a:t>
            </a:fld>
            <a:endParaRPr lang="en-US"/>
          </a:p>
        </p:txBody>
      </p:sp>
    </p:spTree>
    <p:extLst>
      <p:ext uri="{BB962C8B-B14F-4D97-AF65-F5344CB8AC3E}">
        <p14:creationId xmlns:p14="http://schemas.microsoft.com/office/powerpoint/2010/main" val="13821304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82553DA-117F-4043-BC88-A437A043F817}" type="datetimeFigureOut">
              <a:rPr lang="en-US" smtClean="0"/>
              <a:t>12/12/2022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33E02C6-E501-174D-8F22-E421AB28C4B5}" type="slidenum">
              <a:rPr lang="en-US" smtClean="0"/>
              <a:t>‹#›</a:t>
            </a:fld>
            <a:endParaRPr lang="en-US"/>
          </a:p>
        </p:txBody>
      </p:sp>
    </p:spTree>
    <p:extLst>
      <p:ext uri="{BB962C8B-B14F-4D97-AF65-F5344CB8AC3E}">
        <p14:creationId xmlns:p14="http://schemas.microsoft.com/office/powerpoint/2010/main" val="12478925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0BF1-E3BC-654C-BD1A-73BC328E94B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5823CD-06DC-174C-B9D1-A6731E042C0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FE0464-BEEF-0242-BE63-28F44FB88286}"/>
              </a:ext>
            </a:extLst>
          </p:cNvPr>
          <p:cNvSpPr>
            <a:spLocks noGrp="1"/>
          </p:cNvSpPr>
          <p:nvPr>
            <p:ph type="dt" sz="half" idx="10"/>
          </p:nvPr>
        </p:nvSpPr>
        <p:spPr/>
        <p:txBody>
          <a:bodyPr/>
          <a:lstStyle/>
          <a:p>
            <a:fld id="{97DB3F3E-BB66-6145-BE86-4328DC33E964}" type="datetimeFigureOut">
              <a:rPr lang="en-US" smtClean="0"/>
              <a:t>12/12/2022</a:t>
            </a:fld>
            <a:endParaRPr lang="en-US"/>
          </a:p>
        </p:txBody>
      </p:sp>
      <p:sp>
        <p:nvSpPr>
          <p:cNvPr id="5" name="Footer Placeholder 4">
            <a:extLst>
              <a:ext uri="{FF2B5EF4-FFF2-40B4-BE49-F238E27FC236}">
                <a16:creationId xmlns:a16="http://schemas.microsoft.com/office/drawing/2014/main" id="{329BBB3E-2C7A-0846-91D5-7641DF652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27597-F387-0146-81D2-AEA7A751B666}"/>
              </a:ext>
            </a:extLst>
          </p:cNvPr>
          <p:cNvSpPr>
            <a:spLocks noGrp="1"/>
          </p:cNvSpPr>
          <p:nvPr>
            <p:ph type="sldNum" sz="quarter" idx="12"/>
          </p:nvPr>
        </p:nvSpPr>
        <p:spPr/>
        <p:txBody>
          <a:bodyPr/>
          <a:lstStyle/>
          <a:p>
            <a:fld id="{2D380B8E-03C0-0A4A-AE14-B1DE06D3531F}" type="slidenum">
              <a:rPr lang="en-US" smtClean="0"/>
              <a:t>‹#›</a:t>
            </a:fld>
            <a:endParaRPr lang="en-US"/>
          </a:p>
        </p:txBody>
      </p:sp>
    </p:spTree>
    <p:extLst>
      <p:ext uri="{BB962C8B-B14F-4D97-AF65-F5344CB8AC3E}">
        <p14:creationId xmlns:p14="http://schemas.microsoft.com/office/powerpoint/2010/main" val="5353955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BabyCenter Cover No Image">
    <p:bg>
      <p:bgPr>
        <a:solidFill>
          <a:schemeClr val="tx1"/>
        </a:solidFill>
        <a:effectLst/>
      </p:bgPr>
    </p:bg>
    <p:spTree>
      <p:nvGrpSpPr>
        <p:cNvPr id="1" name=""/>
        <p:cNvGrpSpPr/>
        <p:nvPr/>
      </p:nvGrpSpPr>
      <p:grpSpPr>
        <a:xfrm>
          <a:off x="0" y="0"/>
          <a:ext cx="0" cy="0"/>
          <a:chOff x="0" y="0"/>
          <a:chExt cx="0" cy="0"/>
        </a:xfrm>
      </p:grpSpPr>
      <p:sp>
        <p:nvSpPr>
          <p:cNvPr id="31" name="Rectangle 30"/>
          <p:cNvSpPr/>
          <p:nvPr userDrawn="1"/>
        </p:nvSpPr>
        <p:spPr>
          <a:xfrm>
            <a:off x="2" y="0"/>
            <a:ext cx="12191999" cy="6858000"/>
          </a:xfrm>
          <a:prstGeom prst="rect">
            <a:avLst/>
          </a:prstGeom>
          <a:solidFill>
            <a:srgbClr val="A11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p:cNvPicPr>
            <a:picLocks noChangeAspect="1"/>
          </p:cNvPicPr>
          <p:nvPr userDrawn="1"/>
        </p:nvPicPr>
        <p:blipFill rotWithShape="1">
          <a:blip r:embed="rId2">
            <a:alphaModFix amt="25000"/>
          </a:blip>
          <a:srcRect l="-6481" t="17930" r="27276" b="17864"/>
          <a:stretch/>
        </p:blipFill>
        <p:spPr>
          <a:xfrm>
            <a:off x="4596385" y="0"/>
            <a:ext cx="7595119" cy="6858000"/>
          </a:xfrm>
          <a:prstGeom prst="rect">
            <a:avLst/>
          </a:prstGeom>
        </p:spPr>
      </p:pic>
      <p:sp>
        <p:nvSpPr>
          <p:cNvPr id="2" name="Title 1"/>
          <p:cNvSpPr>
            <a:spLocks noGrp="1"/>
          </p:cNvSpPr>
          <p:nvPr>
            <p:ph type="ctrTitle" hasCustomPrompt="1"/>
          </p:nvPr>
        </p:nvSpPr>
        <p:spPr>
          <a:xfrm>
            <a:off x="309579" y="5051259"/>
            <a:ext cx="6586071" cy="737208"/>
          </a:xfrm>
        </p:spPr>
        <p:txBody>
          <a:bodyPr lIns="0" anchor="t"/>
          <a:lstStyle>
            <a:lvl1pPr algn="l">
              <a:defRPr sz="2600" baseline="0">
                <a:solidFill>
                  <a:schemeClr val="tx1"/>
                </a:solidFill>
              </a:defRPr>
            </a:lvl1pPr>
          </a:lstStyle>
          <a:p>
            <a:r>
              <a:rPr lang="en-US" dirty="0"/>
              <a:t>[Click to Add Title]</a:t>
            </a:r>
          </a:p>
        </p:txBody>
      </p:sp>
      <p:sp>
        <p:nvSpPr>
          <p:cNvPr id="3" name="Subtitle 2"/>
          <p:cNvSpPr>
            <a:spLocks noGrp="1"/>
          </p:cNvSpPr>
          <p:nvPr>
            <p:ph type="subTitle" idx="1" hasCustomPrompt="1"/>
          </p:nvPr>
        </p:nvSpPr>
        <p:spPr>
          <a:xfrm>
            <a:off x="309579" y="6004610"/>
            <a:ext cx="6586527" cy="239311"/>
          </a:xfrm>
        </p:spPr>
        <p:txBody>
          <a:bodyPr lIns="0" anchor="ctr">
            <a:normAutofit/>
          </a:bodyPr>
          <a:lstStyle>
            <a:lvl1pPr marL="0" indent="0" algn="l">
              <a:spcBef>
                <a:spcPts val="0"/>
              </a:spcBef>
              <a:buNone/>
              <a:defRPr sz="1400" baseline="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Presenter Name Here]</a:t>
            </a:r>
          </a:p>
        </p:txBody>
      </p:sp>
      <p:sp>
        <p:nvSpPr>
          <p:cNvPr id="9" name="Text Placeholder 8"/>
          <p:cNvSpPr>
            <a:spLocks noGrp="1"/>
          </p:cNvSpPr>
          <p:nvPr>
            <p:ph type="body" sz="quarter" idx="10" hasCustomPrompt="1"/>
          </p:nvPr>
        </p:nvSpPr>
        <p:spPr>
          <a:xfrm>
            <a:off x="309080" y="6243921"/>
            <a:ext cx="6587067" cy="238400"/>
          </a:xfrm>
        </p:spPr>
        <p:txBody>
          <a:bodyPr lIns="0" rIns="0">
            <a:normAutofit/>
          </a:bodyPr>
          <a:lstStyle>
            <a:lvl1pPr marL="0" indent="0">
              <a:buFont typeface="Arial" panose="020B0604020202020204" pitchFamily="34" charset="0"/>
              <a:buNone/>
              <a:defRPr sz="1300">
                <a:solidFill>
                  <a:schemeClr val="tx1"/>
                </a:solidFill>
              </a:defRPr>
            </a:lvl1pPr>
          </a:lstStyle>
          <a:p>
            <a:pPr lvl="0"/>
            <a:r>
              <a:rPr lang="en-US" dirty="0"/>
              <a:t>[Click to add date]</a:t>
            </a:r>
          </a:p>
        </p:txBody>
      </p:sp>
      <p:sp>
        <p:nvSpPr>
          <p:cNvPr id="16" name="Rectangle 15"/>
          <p:cNvSpPr/>
          <p:nvPr userDrawn="1"/>
        </p:nvSpPr>
        <p:spPr>
          <a:xfrm>
            <a:off x="304476" y="6567318"/>
            <a:ext cx="2619541" cy="100156"/>
          </a:xfrm>
          <a:prstGeom prst="rect">
            <a:avLst/>
          </a:prstGeom>
        </p:spPr>
        <p:txBody>
          <a:bodyPr wrap="square" lIns="0" tIns="0" rIns="0" bIns="0">
            <a:spAutoFit/>
          </a:bodyPr>
          <a:lstStyle/>
          <a:p>
            <a:r>
              <a:rPr lang="en-US" sz="651" dirty="0">
                <a:solidFill>
                  <a:schemeClr val="tx1"/>
                </a:solidFill>
              </a:rPr>
              <a:t>© Preeclampsia Foundation. Confidential. All rights reserved.</a:t>
            </a:r>
          </a:p>
        </p:txBody>
      </p:sp>
      <p:cxnSp>
        <p:nvCxnSpPr>
          <p:cNvPr id="10" name="Straight Connector 9"/>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3"/>
          <a:stretch>
            <a:fillRect/>
          </a:stretch>
        </p:blipFill>
        <p:spPr>
          <a:xfrm>
            <a:off x="225389" y="1942194"/>
            <a:ext cx="4145609" cy="2120223"/>
          </a:xfrm>
          <a:prstGeom prst="rect">
            <a:avLst/>
          </a:prstGeom>
        </p:spPr>
      </p:pic>
    </p:spTree>
    <p:extLst>
      <p:ext uri="{BB962C8B-B14F-4D97-AF65-F5344CB8AC3E}">
        <p14:creationId xmlns:p14="http://schemas.microsoft.com/office/powerpoint/2010/main" val="7305859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Cover + Image">
    <p:bg>
      <p:bgPr>
        <a:solidFill>
          <a:schemeClr val="tx1"/>
        </a:solidFill>
        <a:effectLst/>
      </p:bgPr>
    </p:bg>
    <p:spTree>
      <p:nvGrpSpPr>
        <p:cNvPr id="1" name=""/>
        <p:cNvGrpSpPr/>
        <p:nvPr/>
      </p:nvGrpSpPr>
      <p:grpSpPr>
        <a:xfrm>
          <a:off x="0" y="0"/>
          <a:ext cx="0" cy="0"/>
          <a:chOff x="0" y="0"/>
          <a:chExt cx="0" cy="0"/>
        </a:xfrm>
      </p:grpSpPr>
      <p:sp>
        <p:nvSpPr>
          <p:cNvPr id="33" name="Rectangle 32"/>
          <p:cNvSpPr/>
          <p:nvPr userDrawn="1"/>
        </p:nvSpPr>
        <p:spPr>
          <a:xfrm>
            <a:off x="1" y="0"/>
            <a:ext cx="7680961" cy="6858000"/>
          </a:xfrm>
          <a:prstGeom prst="rect">
            <a:avLst/>
          </a:prstGeom>
          <a:solidFill>
            <a:srgbClr val="A11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ctrTitle" hasCustomPrompt="1"/>
          </p:nvPr>
        </p:nvSpPr>
        <p:spPr>
          <a:xfrm>
            <a:off x="309579" y="5051259"/>
            <a:ext cx="6586071" cy="737208"/>
          </a:xfrm>
        </p:spPr>
        <p:txBody>
          <a:bodyPr lIns="0" anchor="t"/>
          <a:lstStyle>
            <a:lvl1pPr algn="l">
              <a:defRPr sz="2600" baseline="0">
                <a:solidFill>
                  <a:schemeClr val="tx1"/>
                </a:solidFill>
              </a:defRPr>
            </a:lvl1pPr>
          </a:lstStyle>
          <a:p>
            <a:r>
              <a:rPr lang="en-US" dirty="0"/>
              <a:t>[Click to Add Title]</a:t>
            </a:r>
          </a:p>
        </p:txBody>
      </p:sp>
      <p:sp>
        <p:nvSpPr>
          <p:cNvPr id="3" name="Subtitle 2"/>
          <p:cNvSpPr>
            <a:spLocks noGrp="1"/>
          </p:cNvSpPr>
          <p:nvPr>
            <p:ph type="subTitle" idx="1" hasCustomPrompt="1"/>
          </p:nvPr>
        </p:nvSpPr>
        <p:spPr>
          <a:xfrm>
            <a:off x="309579" y="6004610"/>
            <a:ext cx="6586527" cy="239311"/>
          </a:xfrm>
        </p:spPr>
        <p:txBody>
          <a:bodyPr lIns="0" anchor="ctr">
            <a:normAutofit/>
          </a:bodyPr>
          <a:lstStyle>
            <a:lvl1pPr marL="0" indent="0" algn="l">
              <a:spcBef>
                <a:spcPts val="0"/>
              </a:spcBef>
              <a:buNone/>
              <a:defRPr sz="1400" baseline="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Presenter Name Here]</a:t>
            </a:r>
          </a:p>
        </p:txBody>
      </p:sp>
      <p:sp>
        <p:nvSpPr>
          <p:cNvPr id="9" name="Text Placeholder 8"/>
          <p:cNvSpPr>
            <a:spLocks noGrp="1"/>
          </p:cNvSpPr>
          <p:nvPr>
            <p:ph type="body" sz="quarter" idx="10" hasCustomPrompt="1"/>
          </p:nvPr>
        </p:nvSpPr>
        <p:spPr>
          <a:xfrm>
            <a:off x="309080" y="6243921"/>
            <a:ext cx="6587067" cy="238400"/>
          </a:xfrm>
        </p:spPr>
        <p:txBody>
          <a:bodyPr lIns="0" rIns="0">
            <a:normAutofit/>
          </a:bodyPr>
          <a:lstStyle>
            <a:lvl1pPr marL="0" indent="0">
              <a:buFont typeface="Arial" panose="020B0604020202020204" pitchFamily="34" charset="0"/>
              <a:buNone/>
              <a:defRPr sz="1300">
                <a:solidFill>
                  <a:schemeClr val="tx1"/>
                </a:solidFill>
              </a:defRPr>
            </a:lvl1pPr>
          </a:lstStyle>
          <a:p>
            <a:pPr lvl="0"/>
            <a:r>
              <a:rPr lang="en-US" dirty="0"/>
              <a:t>[Click to add date]</a:t>
            </a:r>
          </a:p>
        </p:txBody>
      </p:sp>
      <p:sp>
        <p:nvSpPr>
          <p:cNvPr id="11" name="Picture Placeholder 7"/>
          <p:cNvSpPr>
            <a:spLocks noGrp="1"/>
          </p:cNvSpPr>
          <p:nvPr>
            <p:ph type="pic" sz="quarter" idx="15"/>
          </p:nvPr>
        </p:nvSpPr>
        <p:spPr>
          <a:xfrm>
            <a:off x="7720418" y="0"/>
            <a:ext cx="4471583" cy="6858000"/>
          </a:xfrm>
          <a:pattFill prst="shingle">
            <a:fgClr>
              <a:schemeClr val="tx1">
                <a:lumMod val="95000"/>
              </a:schemeClr>
            </a:fgClr>
            <a:bgClr>
              <a:srgbClr val="D9E7ED"/>
            </a:bgClr>
          </a:pattFill>
        </p:spPr>
        <p:txBody>
          <a:bodyPr/>
          <a:lstStyle>
            <a:lvl1pPr marL="45719" indent="0" algn="ctr">
              <a:buNone/>
              <a:defRPr baseline="0">
                <a:solidFill>
                  <a:srgbClr val="002060"/>
                </a:solidFill>
              </a:defRPr>
            </a:lvl1pPr>
          </a:lstStyle>
          <a:p>
            <a:r>
              <a:rPr lang="en-US"/>
              <a:t>Drag picture to placeholder or click icon to add</a:t>
            </a:r>
            <a:endParaRPr lang="en-US" dirty="0"/>
          </a:p>
        </p:txBody>
      </p:sp>
      <p:sp>
        <p:nvSpPr>
          <p:cNvPr id="16" name="Rectangle 15"/>
          <p:cNvSpPr/>
          <p:nvPr userDrawn="1"/>
        </p:nvSpPr>
        <p:spPr>
          <a:xfrm>
            <a:off x="304476" y="6567318"/>
            <a:ext cx="2619541" cy="100156"/>
          </a:xfrm>
          <a:prstGeom prst="rect">
            <a:avLst/>
          </a:prstGeom>
        </p:spPr>
        <p:txBody>
          <a:bodyPr wrap="square" lIns="0" tIns="0" rIns="0" bIns="0">
            <a:spAutoFit/>
          </a:bodyPr>
          <a:lstStyle/>
          <a:p>
            <a:r>
              <a:rPr lang="en-US" sz="651" dirty="0">
                <a:solidFill>
                  <a:schemeClr val="tx1"/>
                </a:solidFill>
              </a:rPr>
              <a:t>© Preeclampsia Foundation. Confidential. All rights reserved.</a:t>
            </a:r>
          </a:p>
        </p:txBody>
      </p:sp>
      <p:cxnSp>
        <p:nvCxnSpPr>
          <p:cNvPr id="10" name="Straight Connector 9"/>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E5FFC334-7191-B64A-9737-FE1DB4B37521}"/>
              </a:ext>
            </a:extLst>
          </p:cNvPr>
          <p:cNvPicPr>
            <a:picLocks noChangeAspect="1"/>
          </p:cNvPicPr>
          <p:nvPr userDrawn="1"/>
        </p:nvPicPr>
        <p:blipFill>
          <a:blip r:embed="rId2"/>
          <a:stretch>
            <a:fillRect/>
          </a:stretch>
        </p:blipFill>
        <p:spPr>
          <a:xfrm>
            <a:off x="225389" y="1942194"/>
            <a:ext cx="4145609" cy="2120223"/>
          </a:xfrm>
          <a:prstGeom prst="rect">
            <a:avLst/>
          </a:prstGeom>
        </p:spPr>
      </p:pic>
    </p:spTree>
    <p:extLst>
      <p:ext uri="{BB962C8B-B14F-4D97-AF65-F5344CB8AC3E}">
        <p14:creationId xmlns:p14="http://schemas.microsoft.com/office/powerpoint/2010/main" val="8851510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Date Placeholder 3"/>
          <p:cNvSpPr txBox="1">
            <a:spLocks noGrp="1"/>
          </p:cNvSpPr>
          <p:nvPr>
            <p:ph type="dt" sz="half" idx="7"/>
          </p:nvPr>
        </p:nvSpPr>
        <p:spPr/>
        <p:txBody>
          <a:bodyPr/>
          <a:lstStyle>
            <a:lvl1pPr>
              <a:defRPr/>
            </a:lvl1pPr>
          </a:lstStyle>
          <a:p>
            <a:pPr lvl="0"/>
            <a:fld id="{BB604EB2-DA84-4AA1-B338-59768E594C9D}" type="datetime1">
              <a:rPr lang="en-US"/>
              <a:pPr lvl="0"/>
              <a:t>12/12/2022</a:t>
            </a:fld>
            <a:endParaRPr lang="en-US" dirty="0"/>
          </a:p>
        </p:txBody>
      </p:sp>
      <p:sp>
        <p:nvSpPr>
          <p:cNvPr id="3" name="Footer Placeholder 4"/>
          <p:cNvSpPr txBox="1">
            <a:spLocks noGrp="1"/>
          </p:cNvSpPr>
          <p:nvPr>
            <p:ph type="ftr" sz="quarter" idx="9"/>
          </p:nvPr>
        </p:nvSpPr>
        <p:spPr/>
        <p:txBody>
          <a:bodyPr/>
          <a:lstStyle>
            <a:lvl1pPr>
              <a:defRPr/>
            </a:lvl1pPr>
          </a:lstStyle>
          <a:p>
            <a:pPr lvl="0"/>
            <a:endParaRPr lang="en-US" dirty="0"/>
          </a:p>
        </p:txBody>
      </p:sp>
      <p:sp>
        <p:nvSpPr>
          <p:cNvPr id="4" name="Slide Number Placeholder 5"/>
          <p:cNvSpPr txBox="1">
            <a:spLocks noGrp="1"/>
          </p:cNvSpPr>
          <p:nvPr>
            <p:ph type="sldNum" sz="quarter" idx="8"/>
          </p:nvPr>
        </p:nvSpPr>
        <p:spPr>
          <a:xfrm>
            <a:off x="10558302" y="5956136"/>
            <a:ext cx="1052510" cy="365129"/>
          </a:xfrm>
        </p:spPr>
        <p:txBody>
          <a:bodyPr/>
          <a:lstStyle>
            <a:lvl1pPr>
              <a:defRPr/>
            </a:lvl1pPr>
          </a:lstStyle>
          <a:p>
            <a:pPr lvl="0"/>
            <a:fld id="{A912CD19-6202-45F1-BF9C-76A655B718BE}" type="slidenum">
              <a:t>‹#›</a:t>
            </a:fld>
            <a:endParaRPr lang="en-US" dirty="0"/>
          </a:p>
        </p:txBody>
      </p:sp>
      <p:sp>
        <p:nvSpPr>
          <p:cNvPr id="5" name="Title 1"/>
          <p:cNvSpPr txBox="1">
            <a:spLocks noGrp="1"/>
          </p:cNvSpPr>
          <p:nvPr>
            <p:ph type="title"/>
          </p:nvPr>
        </p:nvSpPr>
        <p:spPr>
          <a:xfrm>
            <a:off x="562721" y="518263"/>
            <a:ext cx="11055525" cy="941082"/>
          </a:xfrm>
        </p:spPr>
        <p:txBody>
          <a:bodyPr/>
          <a:lstStyle>
            <a:lvl1pPr>
              <a:defRPr/>
            </a:lvl1pPr>
          </a:lstStyle>
          <a:p>
            <a:pPr lvl="0"/>
            <a:r>
              <a:rPr lang="en-US"/>
              <a:t>Click to edit title</a:t>
            </a:r>
          </a:p>
        </p:txBody>
      </p:sp>
    </p:spTree>
    <p:extLst>
      <p:ext uri="{BB962C8B-B14F-4D97-AF65-F5344CB8AC3E}">
        <p14:creationId xmlns:p14="http://schemas.microsoft.com/office/powerpoint/2010/main" val="4292401442"/>
      </p:ext>
    </p:extLst>
  </p:cSld>
  <p:clrMapOvr>
    <a:masterClrMapping/>
  </p:clrMapOvr>
  <p:hf sldNum="0"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Cover White + Imag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1" y="0"/>
            <a:ext cx="771681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305905" y="5051259"/>
            <a:ext cx="6586071" cy="737208"/>
          </a:xfrm>
        </p:spPr>
        <p:txBody>
          <a:bodyPr lIns="0" anchor="t"/>
          <a:lstStyle>
            <a:lvl1pPr algn="l">
              <a:defRPr sz="2600" baseline="0">
                <a:solidFill>
                  <a:srgbClr val="A11B61"/>
                </a:solidFill>
              </a:defRPr>
            </a:lvl1pPr>
          </a:lstStyle>
          <a:p>
            <a:r>
              <a:rPr lang="en-US" dirty="0"/>
              <a:t>[Click to Add Title]</a:t>
            </a:r>
          </a:p>
        </p:txBody>
      </p:sp>
      <p:sp>
        <p:nvSpPr>
          <p:cNvPr id="3" name="Subtitle 2"/>
          <p:cNvSpPr>
            <a:spLocks noGrp="1"/>
          </p:cNvSpPr>
          <p:nvPr>
            <p:ph type="subTitle" idx="1" hasCustomPrompt="1"/>
          </p:nvPr>
        </p:nvSpPr>
        <p:spPr>
          <a:xfrm>
            <a:off x="305905" y="6004610"/>
            <a:ext cx="6586527" cy="239311"/>
          </a:xfrm>
        </p:spPr>
        <p:txBody>
          <a:bodyPr lIns="0" anchor="ctr">
            <a:normAutofit/>
          </a:bodyPr>
          <a:lstStyle>
            <a:lvl1pPr marL="0" indent="0" algn="l">
              <a:spcBef>
                <a:spcPts val="0"/>
              </a:spcBef>
              <a:buNone/>
              <a:defRPr sz="1400" baseline="0">
                <a:solidFill>
                  <a:srgbClr val="00206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Presenter Name Here]</a:t>
            </a:r>
          </a:p>
        </p:txBody>
      </p:sp>
      <p:sp>
        <p:nvSpPr>
          <p:cNvPr id="6" name="Rectangle 5"/>
          <p:cNvSpPr/>
          <p:nvPr userDrawn="1"/>
        </p:nvSpPr>
        <p:spPr>
          <a:xfrm>
            <a:off x="304800" y="6567318"/>
            <a:ext cx="2619541" cy="100156"/>
          </a:xfrm>
          <a:prstGeom prst="rect">
            <a:avLst/>
          </a:prstGeom>
        </p:spPr>
        <p:txBody>
          <a:bodyPr wrap="square" lIns="0" tIns="0" rIns="0" bIns="0">
            <a:spAutoFit/>
          </a:bodyPr>
          <a:lstStyle/>
          <a:p>
            <a:r>
              <a:rPr lang="en-US" sz="651" dirty="0">
                <a:solidFill>
                  <a:srgbClr val="002060"/>
                </a:solidFill>
              </a:rPr>
              <a:t>© Preeclampsia Foundation. Confidential. All rights reserved.</a:t>
            </a:r>
          </a:p>
        </p:txBody>
      </p:sp>
      <p:sp>
        <p:nvSpPr>
          <p:cNvPr id="12" name="Text Placeholder 8"/>
          <p:cNvSpPr>
            <a:spLocks noGrp="1"/>
          </p:cNvSpPr>
          <p:nvPr>
            <p:ph type="body" sz="quarter" idx="10" hasCustomPrompt="1"/>
          </p:nvPr>
        </p:nvSpPr>
        <p:spPr>
          <a:xfrm>
            <a:off x="309080" y="6243921"/>
            <a:ext cx="6587067" cy="238400"/>
          </a:xfrm>
        </p:spPr>
        <p:txBody>
          <a:bodyPr lIns="0" rIns="0">
            <a:normAutofit/>
          </a:bodyPr>
          <a:lstStyle>
            <a:lvl1pPr marL="0" indent="0">
              <a:buFont typeface="Arial" panose="020B0604020202020204" pitchFamily="34" charset="0"/>
              <a:buNone/>
              <a:defRPr sz="1300">
                <a:solidFill>
                  <a:srgbClr val="002060"/>
                </a:solidFill>
              </a:defRPr>
            </a:lvl1pPr>
          </a:lstStyle>
          <a:p>
            <a:pPr lvl="0"/>
            <a:r>
              <a:rPr lang="en-US" dirty="0"/>
              <a:t>[Click to add date]</a:t>
            </a:r>
          </a:p>
        </p:txBody>
      </p:sp>
      <p:sp>
        <p:nvSpPr>
          <p:cNvPr id="14" name="Picture Placeholder 7"/>
          <p:cNvSpPr>
            <a:spLocks noGrp="1"/>
          </p:cNvSpPr>
          <p:nvPr>
            <p:ph type="pic" sz="quarter" idx="15"/>
          </p:nvPr>
        </p:nvSpPr>
        <p:spPr>
          <a:xfrm>
            <a:off x="7720418" y="0"/>
            <a:ext cx="4471583" cy="6858000"/>
          </a:xfrm>
          <a:pattFill prst="shingle">
            <a:fgClr>
              <a:schemeClr val="bg1">
                <a:lumMod val="95000"/>
              </a:schemeClr>
            </a:fgClr>
            <a:bgClr>
              <a:srgbClr val="D9E7ED"/>
            </a:bgClr>
          </a:pattFill>
        </p:spPr>
        <p:txBody>
          <a:bodyPr/>
          <a:lstStyle>
            <a:lvl1pPr marL="45719" indent="0" algn="ctr">
              <a:buNone/>
              <a:defRPr baseline="0">
                <a:solidFill>
                  <a:srgbClr val="002060"/>
                </a:solidFill>
              </a:defRPr>
            </a:lvl1pPr>
          </a:lstStyle>
          <a:p>
            <a:r>
              <a:rPr lang="en-US"/>
              <a:t>Drag picture to placeholder or click icon to add</a:t>
            </a:r>
            <a:endParaRPr lang="en-US" dirty="0"/>
          </a:p>
        </p:txBody>
      </p:sp>
      <p:cxnSp>
        <p:nvCxnSpPr>
          <p:cNvPr id="10" name="Straight Connector 9"/>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87411DF0-0BD4-1242-BDC4-6F35295A27DB}"/>
              </a:ext>
            </a:extLst>
          </p:cNvPr>
          <p:cNvPicPr>
            <a:picLocks noChangeAspect="1"/>
          </p:cNvPicPr>
          <p:nvPr userDrawn="1"/>
        </p:nvPicPr>
        <p:blipFill>
          <a:blip r:embed="rId2"/>
          <a:stretch>
            <a:fillRect/>
          </a:stretch>
        </p:blipFill>
        <p:spPr>
          <a:xfrm>
            <a:off x="225389" y="1942194"/>
            <a:ext cx="4145609" cy="2120221"/>
          </a:xfrm>
          <a:prstGeom prst="rect">
            <a:avLst/>
          </a:prstGeom>
        </p:spPr>
      </p:pic>
    </p:spTree>
    <p:extLst>
      <p:ext uri="{BB962C8B-B14F-4D97-AF65-F5344CB8AC3E}">
        <p14:creationId xmlns:p14="http://schemas.microsoft.com/office/powerpoint/2010/main" val="16429476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Cover White + Tre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5905" y="5051259"/>
            <a:ext cx="6586071" cy="737208"/>
          </a:xfrm>
        </p:spPr>
        <p:txBody>
          <a:bodyPr lIns="0" anchor="t"/>
          <a:lstStyle>
            <a:lvl1pPr algn="l">
              <a:defRPr sz="2600" baseline="0">
                <a:solidFill>
                  <a:srgbClr val="A11B61"/>
                </a:solidFill>
              </a:defRPr>
            </a:lvl1pPr>
          </a:lstStyle>
          <a:p>
            <a:r>
              <a:rPr lang="en-US" dirty="0"/>
              <a:t>[Click to Add Title]</a:t>
            </a:r>
          </a:p>
        </p:txBody>
      </p:sp>
      <p:sp>
        <p:nvSpPr>
          <p:cNvPr id="3" name="Subtitle 2"/>
          <p:cNvSpPr>
            <a:spLocks noGrp="1"/>
          </p:cNvSpPr>
          <p:nvPr>
            <p:ph type="subTitle" idx="1" hasCustomPrompt="1"/>
          </p:nvPr>
        </p:nvSpPr>
        <p:spPr>
          <a:xfrm>
            <a:off x="305905" y="6004610"/>
            <a:ext cx="6586527" cy="239311"/>
          </a:xfrm>
        </p:spPr>
        <p:txBody>
          <a:bodyPr lIns="0" anchor="ctr">
            <a:normAutofit/>
          </a:bodyPr>
          <a:lstStyle>
            <a:lvl1pPr marL="0" indent="0" algn="l">
              <a:spcBef>
                <a:spcPts val="0"/>
              </a:spcBef>
              <a:buNone/>
              <a:defRPr sz="1400" baseline="0">
                <a:solidFill>
                  <a:srgbClr val="00206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Presenter Name Here]</a:t>
            </a:r>
          </a:p>
        </p:txBody>
      </p:sp>
      <p:sp>
        <p:nvSpPr>
          <p:cNvPr id="6" name="Rectangle 5"/>
          <p:cNvSpPr/>
          <p:nvPr userDrawn="1"/>
        </p:nvSpPr>
        <p:spPr>
          <a:xfrm>
            <a:off x="304800" y="6567318"/>
            <a:ext cx="2619541" cy="100156"/>
          </a:xfrm>
          <a:prstGeom prst="rect">
            <a:avLst/>
          </a:prstGeom>
        </p:spPr>
        <p:txBody>
          <a:bodyPr wrap="square" lIns="0" tIns="0" rIns="0" bIns="0">
            <a:spAutoFit/>
          </a:bodyPr>
          <a:lstStyle/>
          <a:p>
            <a:r>
              <a:rPr lang="en-US" sz="651" dirty="0">
                <a:solidFill>
                  <a:srgbClr val="002060"/>
                </a:solidFill>
              </a:rPr>
              <a:t>© Preeclampsia Foundation. Confidential. All rights reserved.</a:t>
            </a:r>
          </a:p>
        </p:txBody>
      </p:sp>
      <p:sp>
        <p:nvSpPr>
          <p:cNvPr id="12" name="Text Placeholder 8"/>
          <p:cNvSpPr>
            <a:spLocks noGrp="1"/>
          </p:cNvSpPr>
          <p:nvPr>
            <p:ph type="body" sz="quarter" idx="10" hasCustomPrompt="1"/>
          </p:nvPr>
        </p:nvSpPr>
        <p:spPr>
          <a:xfrm>
            <a:off x="309080" y="6243921"/>
            <a:ext cx="6587067" cy="238400"/>
          </a:xfrm>
        </p:spPr>
        <p:txBody>
          <a:bodyPr lIns="0" rIns="0">
            <a:normAutofit/>
          </a:bodyPr>
          <a:lstStyle>
            <a:lvl1pPr marL="0" indent="0">
              <a:buFont typeface="Arial" panose="020B0604020202020204" pitchFamily="34" charset="0"/>
              <a:buNone/>
              <a:defRPr sz="1300">
                <a:solidFill>
                  <a:srgbClr val="002060"/>
                </a:solidFill>
              </a:defRPr>
            </a:lvl1pPr>
          </a:lstStyle>
          <a:p>
            <a:pPr lvl="0"/>
            <a:r>
              <a:rPr lang="en-US" dirty="0"/>
              <a:t>[Click to add date]</a:t>
            </a:r>
          </a:p>
        </p:txBody>
      </p:sp>
      <p:cxnSp>
        <p:nvCxnSpPr>
          <p:cNvPr id="10" name="Straight Connector 9"/>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8444A54E-BDBA-D443-8A3B-F68C8AEFEDCB}"/>
              </a:ext>
            </a:extLst>
          </p:cNvPr>
          <p:cNvPicPr>
            <a:picLocks noChangeAspect="1"/>
          </p:cNvPicPr>
          <p:nvPr userDrawn="1"/>
        </p:nvPicPr>
        <p:blipFill>
          <a:blip r:embed="rId2"/>
          <a:stretch>
            <a:fillRect/>
          </a:stretch>
        </p:blipFill>
        <p:spPr>
          <a:xfrm>
            <a:off x="225389" y="1942194"/>
            <a:ext cx="4145609" cy="2120221"/>
          </a:xfrm>
          <a:prstGeom prst="rect">
            <a:avLst/>
          </a:prstGeom>
        </p:spPr>
      </p:pic>
      <p:pic>
        <p:nvPicPr>
          <p:cNvPr id="34" name="Picture 33">
            <a:extLst>
              <a:ext uri="{FF2B5EF4-FFF2-40B4-BE49-F238E27FC236}">
                <a16:creationId xmlns:a16="http://schemas.microsoft.com/office/drawing/2014/main" id="{9D23C6A8-D735-7C41-A9C1-4BD89058B5F8}"/>
              </a:ext>
            </a:extLst>
          </p:cNvPr>
          <p:cNvPicPr>
            <a:picLocks noChangeAspect="1"/>
          </p:cNvPicPr>
          <p:nvPr userDrawn="1"/>
        </p:nvPicPr>
        <p:blipFill rotWithShape="1">
          <a:blip r:embed="rId3">
            <a:alphaModFix amt="27000"/>
          </a:blip>
          <a:srcRect t="17437" r="26220" b="16504"/>
          <a:stretch/>
        </p:blipFill>
        <p:spPr>
          <a:xfrm>
            <a:off x="5315512" y="0"/>
            <a:ext cx="6876488" cy="6858000"/>
          </a:xfrm>
          <a:prstGeom prst="rect">
            <a:avLst/>
          </a:prstGeom>
        </p:spPr>
      </p:pic>
    </p:spTree>
    <p:extLst>
      <p:ext uri="{BB962C8B-B14F-4D97-AF65-F5344CB8AC3E}">
        <p14:creationId xmlns:p14="http://schemas.microsoft.com/office/powerpoint/2010/main" val="14821283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Cover Partner No Image">
    <p:bg>
      <p:bgPr>
        <a:solidFill>
          <a:schemeClr val="tx1"/>
        </a:solidFill>
        <a:effectLst/>
      </p:bgPr>
    </p:bg>
    <p:spTree>
      <p:nvGrpSpPr>
        <p:cNvPr id="1" name=""/>
        <p:cNvGrpSpPr/>
        <p:nvPr/>
      </p:nvGrpSpPr>
      <p:grpSpPr>
        <a:xfrm>
          <a:off x="0" y="0"/>
          <a:ext cx="0" cy="0"/>
          <a:chOff x="0" y="0"/>
          <a:chExt cx="0" cy="0"/>
        </a:xfrm>
      </p:grpSpPr>
      <p:sp>
        <p:nvSpPr>
          <p:cNvPr id="36" name="Rectangle 35"/>
          <p:cNvSpPr/>
          <p:nvPr userDrawn="1"/>
        </p:nvSpPr>
        <p:spPr>
          <a:xfrm>
            <a:off x="2" y="0"/>
            <a:ext cx="12191999" cy="6858000"/>
          </a:xfrm>
          <a:prstGeom prst="rect">
            <a:avLst/>
          </a:prstGeom>
          <a:solidFill>
            <a:srgbClr val="A11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Rectangle 15"/>
          <p:cNvSpPr/>
          <p:nvPr userDrawn="1"/>
        </p:nvSpPr>
        <p:spPr>
          <a:xfrm>
            <a:off x="304476" y="6567318"/>
            <a:ext cx="2619541" cy="100156"/>
          </a:xfrm>
          <a:prstGeom prst="rect">
            <a:avLst/>
          </a:prstGeom>
        </p:spPr>
        <p:txBody>
          <a:bodyPr wrap="square" lIns="0" tIns="0" rIns="0" bIns="0">
            <a:spAutoFit/>
          </a:bodyPr>
          <a:lstStyle/>
          <a:p>
            <a:r>
              <a:rPr lang="en-US" sz="651" dirty="0">
                <a:solidFill>
                  <a:schemeClr val="tx1"/>
                </a:solidFill>
              </a:rPr>
              <a:t>© Preeclampsia Foundation. Confidential. All rights reserved.</a:t>
            </a:r>
          </a:p>
        </p:txBody>
      </p:sp>
      <p:cxnSp>
        <p:nvCxnSpPr>
          <p:cNvPr id="10" name="Straight Connector 9"/>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1" name="Title 1"/>
          <p:cNvSpPr>
            <a:spLocks noGrp="1"/>
          </p:cNvSpPr>
          <p:nvPr>
            <p:ph type="ctrTitle" hasCustomPrompt="1"/>
          </p:nvPr>
        </p:nvSpPr>
        <p:spPr>
          <a:xfrm>
            <a:off x="309579" y="4192465"/>
            <a:ext cx="6586071" cy="737208"/>
          </a:xfrm>
        </p:spPr>
        <p:txBody>
          <a:bodyPr lIns="0" anchor="t"/>
          <a:lstStyle>
            <a:lvl1pPr algn="l">
              <a:defRPr sz="2600" baseline="0">
                <a:solidFill>
                  <a:schemeClr val="tx1"/>
                </a:solidFill>
              </a:defRPr>
            </a:lvl1pPr>
          </a:lstStyle>
          <a:p>
            <a:r>
              <a:rPr lang="en-US" dirty="0"/>
              <a:t>[Click to Add Title]</a:t>
            </a:r>
          </a:p>
        </p:txBody>
      </p:sp>
      <p:sp>
        <p:nvSpPr>
          <p:cNvPr id="33" name="Subtitle 2"/>
          <p:cNvSpPr>
            <a:spLocks noGrp="1"/>
          </p:cNvSpPr>
          <p:nvPr>
            <p:ph type="subTitle" idx="1" hasCustomPrompt="1"/>
          </p:nvPr>
        </p:nvSpPr>
        <p:spPr>
          <a:xfrm>
            <a:off x="309579" y="6004610"/>
            <a:ext cx="6586527" cy="239311"/>
          </a:xfrm>
        </p:spPr>
        <p:txBody>
          <a:bodyPr lIns="0" anchor="ctr">
            <a:normAutofit/>
          </a:bodyPr>
          <a:lstStyle>
            <a:lvl1pPr marL="0" indent="0" algn="l">
              <a:spcBef>
                <a:spcPts val="0"/>
              </a:spcBef>
              <a:buNone/>
              <a:defRPr sz="1400" baseline="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Presenter Name Here]</a:t>
            </a:r>
          </a:p>
        </p:txBody>
      </p:sp>
      <p:sp>
        <p:nvSpPr>
          <p:cNvPr id="34" name="Text Placeholder 8"/>
          <p:cNvSpPr>
            <a:spLocks noGrp="1"/>
          </p:cNvSpPr>
          <p:nvPr>
            <p:ph type="body" sz="quarter" idx="10" hasCustomPrompt="1"/>
          </p:nvPr>
        </p:nvSpPr>
        <p:spPr>
          <a:xfrm>
            <a:off x="309080" y="6243921"/>
            <a:ext cx="6587067" cy="238400"/>
          </a:xfrm>
        </p:spPr>
        <p:txBody>
          <a:bodyPr lIns="0" rIns="0">
            <a:normAutofit/>
          </a:bodyPr>
          <a:lstStyle>
            <a:lvl1pPr marL="0" indent="0">
              <a:buFont typeface="Arial" panose="020B0604020202020204" pitchFamily="34" charset="0"/>
              <a:buNone/>
              <a:defRPr sz="1400">
                <a:solidFill>
                  <a:schemeClr val="tx1"/>
                </a:solidFill>
              </a:defRPr>
            </a:lvl1pPr>
          </a:lstStyle>
          <a:p>
            <a:pPr lvl="0"/>
            <a:r>
              <a:rPr lang="en-US" dirty="0"/>
              <a:t>[Click to add date]</a:t>
            </a:r>
          </a:p>
        </p:txBody>
      </p:sp>
      <p:sp>
        <p:nvSpPr>
          <p:cNvPr id="35" name="TextBox 34"/>
          <p:cNvSpPr txBox="1"/>
          <p:nvPr userDrawn="1"/>
        </p:nvSpPr>
        <p:spPr>
          <a:xfrm>
            <a:off x="304802" y="5342132"/>
            <a:ext cx="1014701" cy="215444"/>
          </a:xfrm>
          <a:prstGeom prst="rect">
            <a:avLst/>
          </a:prstGeom>
          <a:noFill/>
        </p:spPr>
        <p:txBody>
          <a:bodyPr wrap="none" lIns="0" tIns="0" rIns="0" bIns="0" rtlCol="0">
            <a:spAutoFit/>
          </a:bodyPr>
          <a:lstStyle/>
          <a:p>
            <a:r>
              <a:rPr lang="en-US" sz="1400" dirty="0">
                <a:solidFill>
                  <a:schemeClr val="tx1"/>
                </a:solidFill>
              </a:rPr>
              <a:t>Presented</a:t>
            </a:r>
            <a:r>
              <a:rPr lang="en-US" sz="1400" baseline="0" dirty="0">
                <a:solidFill>
                  <a:schemeClr val="tx1"/>
                </a:solidFill>
              </a:rPr>
              <a:t> to</a:t>
            </a:r>
            <a:endParaRPr lang="en-US" sz="1400" dirty="0">
              <a:solidFill>
                <a:schemeClr val="tx1"/>
              </a:solidFill>
            </a:endParaRPr>
          </a:p>
        </p:txBody>
      </p:sp>
      <p:sp>
        <p:nvSpPr>
          <p:cNvPr id="40" name="Text Placeholder 20"/>
          <p:cNvSpPr>
            <a:spLocks noGrp="1"/>
          </p:cNvSpPr>
          <p:nvPr>
            <p:ph type="body" sz="quarter" idx="12" hasCustomPrompt="1"/>
          </p:nvPr>
        </p:nvSpPr>
        <p:spPr>
          <a:xfrm>
            <a:off x="1326305" y="5293157"/>
            <a:ext cx="5568696" cy="239713"/>
          </a:xfrm>
        </p:spPr>
        <p:txBody>
          <a:bodyPr tIns="0" rIns="0" bIns="0">
            <a:noAutofit/>
          </a:bodyPr>
          <a:lstStyle>
            <a:lvl1pPr marL="45719" indent="0">
              <a:buNone/>
              <a:defRPr sz="1400">
                <a:solidFill>
                  <a:schemeClr val="tx1"/>
                </a:solidFill>
              </a:defRPr>
            </a:lvl1pPr>
          </a:lstStyle>
          <a:p>
            <a:r>
              <a:rPr lang="en-US" sz="1400" dirty="0"/>
              <a:t>[Click to add </a:t>
            </a:r>
            <a:r>
              <a:rPr lang="en-US" sz="1400"/>
              <a:t>optional Partner </a:t>
            </a:r>
            <a:r>
              <a:rPr lang="en-US" sz="1400" dirty="0"/>
              <a:t>name</a:t>
            </a:r>
            <a:r>
              <a:rPr lang="en-US" sz="1400" baseline="0" dirty="0"/>
              <a:t> if no logo</a:t>
            </a:r>
            <a:r>
              <a:rPr lang="en-US" sz="1400" dirty="0"/>
              <a:t>]</a:t>
            </a:r>
          </a:p>
        </p:txBody>
      </p:sp>
      <p:sp>
        <p:nvSpPr>
          <p:cNvPr id="41" name="Picture Placeholder 11"/>
          <p:cNvSpPr>
            <a:spLocks noGrp="1"/>
          </p:cNvSpPr>
          <p:nvPr>
            <p:ph type="pic" sz="quarter" idx="11" hasCustomPrompt="1"/>
          </p:nvPr>
        </p:nvSpPr>
        <p:spPr>
          <a:xfrm>
            <a:off x="1427381" y="5223149"/>
            <a:ext cx="1644160" cy="453412"/>
          </a:xfrm>
          <a:pattFill prst="ltUpDiag">
            <a:fgClr>
              <a:schemeClr val="tx1">
                <a:lumMod val="95000"/>
              </a:schemeClr>
            </a:fgClr>
            <a:bgClr>
              <a:srgbClr val="A11B61"/>
            </a:bgClr>
          </a:pattFill>
        </p:spPr>
        <p:txBody>
          <a:bodyPr>
            <a:noAutofit/>
          </a:bodyPr>
          <a:lstStyle>
            <a:lvl1pPr marL="45719" indent="0">
              <a:buNone/>
              <a:defRPr sz="900" baseline="0">
                <a:solidFill>
                  <a:schemeClr val="tx1"/>
                </a:solidFill>
              </a:defRPr>
            </a:lvl1pPr>
          </a:lstStyle>
          <a:p>
            <a:r>
              <a:rPr lang="en-US" dirty="0"/>
              <a:t>Click to add partner logo or remove. </a:t>
            </a:r>
          </a:p>
        </p:txBody>
      </p:sp>
      <p:pic>
        <p:nvPicPr>
          <p:cNvPr id="32" name="Picture 31">
            <a:extLst>
              <a:ext uri="{FF2B5EF4-FFF2-40B4-BE49-F238E27FC236}">
                <a16:creationId xmlns:a16="http://schemas.microsoft.com/office/drawing/2014/main" id="{FC8BF860-F375-C443-A1D4-134622B23EB2}"/>
              </a:ext>
            </a:extLst>
          </p:cNvPr>
          <p:cNvPicPr>
            <a:picLocks noChangeAspect="1"/>
          </p:cNvPicPr>
          <p:nvPr userDrawn="1"/>
        </p:nvPicPr>
        <p:blipFill>
          <a:blip r:embed="rId2"/>
          <a:stretch>
            <a:fillRect/>
          </a:stretch>
        </p:blipFill>
        <p:spPr>
          <a:xfrm>
            <a:off x="225389" y="1942194"/>
            <a:ext cx="4145609" cy="2120223"/>
          </a:xfrm>
          <a:prstGeom prst="rect">
            <a:avLst/>
          </a:prstGeom>
        </p:spPr>
      </p:pic>
      <p:pic>
        <p:nvPicPr>
          <p:cNvPr id="39" name="Picture 38">
            <a:extLst>
              <a:ext uri="{FF2B5EF4-FFF2-40B4-BE49-F238E27FC236}">
                <a16:creationId xmlns:a16="http://schemas.microsoft.com/office/drawing/2014/main" id="{ADE7F68C-BF69-4344-A83D-6DF9AC5EF2BE}"/>
              </a:ext>
            </a:extLst>
          </p:cNvPr>
          <p:cNvPicPr>
            <a:picLocks noChangeAspect="1"/>
          </p:cNvPicPr>
          <p:nvPr userDrawn="1"/>
        </p:nvPicPr>
        <p:blipFill rotWithShape="1">
          <a:blip r:embed="rId3">
            <a:alphaModFix amt="25000"/>
          </a:blip>
          <a:srcRect l="-6481" t="17930" r="27276" b="17864"/>
          <a:stretch/>
        </p:blipFill>
        <p:spPr>
          <a:xfrm>
            <a:off x="4596385" y="0"/>
            <a:ext cx="7595119" cy="6858000"/>
          </a:xfrm>
          <a:prstGeom prst="rect">
            <a:avLst/>
          </a:prstGeom>
        </p:spPr>
      </p:pic>
    </p:spTree>
    <p:extLst>
      <p:ext uri="{BB962C8B-B14F-4D97-AF65-F5344CB8AC3E}">
        <p14:creationId xmlns:p14="http://schemas.microsoft.com/office/powerpoint/2010/main" val="1446219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Cover Partner + Image">
    <p:bg>
      <p:bgPr>
        <a:solidFill>
          <a:schemeClr val="tx1"/>
        </a:solidFill>
        <a:effectLst/>
      </p:bgPr>
    </p:bg>
    <p:spTree>
      <p:nvGrpSpPr>
        <p:cNvPr id="1" name=""/>
        <p:cNvGrpSpPr/>
        <p:nvPr/>
      </p:nvGrpSpPr>
      <p:grpSpPr>
        <a:xfrm>
          <a:off x="0" y="0"/>
          <a:ext cx="0" cy="0"/>
          <a:chOff x="0" y="0"/>
          <a:chExt cx="0" cy="0"/>
        </a:xfrm>
      </p:grpSpPr>
      <p:sp>
        <p:nvSpPr>
          <p:cNvPr id="35" name="Rectangle 34"/>
          <p:cNvSpPr/>
          <p:nvPr userDrawn="1"/>
        </p:nvSpPr>
        <p:spPr>
          <a:xfrm>
            <a:off x="1" y="0"/>
            <a:ext cx="7680961" cy="6858000"/>
          </a:xfrm>
          <a:prstGeom prst="rect">
            <a:avLst/>
          </a:prstGeom>
          <a:solidFill>
            <a:srgbClr val="A11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Picture Placeholder 7"/>
          <p:cNvSpPr>
            <a:spLocks noGrp="1"/>
          </p:cNvSpPr>
          <p:nvPr>
            <p:ph type="pic" sz="quarter" idx="15"/>
          </p:nvPr>
        </p:nvSpPr>
        <p:spPr>
          <a:xfrm>
            <a:off x="7720418" y="0"/>
            <a:ext cx="4471583" cy="6858000"/>
          </a:xfrm>
          <a:pattFill prst="shingle">
            <a:fgClr>
              <a:schemeClr val="tx1">
                <a:lumMod val="95000"/>
              </a:schemeClr>
            </a:fgClr>
            <a:bgClr>
              <a:srgbClr val="D9E7ED"/>
            </a:bgClr>
          </a:pattFill>
        </p:spPr>
        <p:txBody>
          <a:bodyPr/>
          <a:lstStyle>
            <a:lvl1pPr marL="45719" indent="0" algn="ctr">
              <a:buNone/>
              <a:defRPr baseline="0">
                <a:solidFill>
                  <a:srgbClr val="002060"/>
                </a:solidFill>
              </a:defRPr>
            </a:lvl1pPr>
          </a:lstStyle>
          <a:p>
            <a:r>
              <a:rPr lang="en-US"/>
              <a:t>Drag picture to placeholder or click icon to add</a:t>
            </a:r>
            <a:endParaRPr lang="en-US" dirty="0"/>
          </a:p>
        </p:txBody>
      </p:sp>
      <p:sp>
        <p:nvSpPr>
          <p:cNvPr id="2" name="Title 1"/>
          <p:cNvSpPr>
            <a:spLocks noGrp="1"/>
          </p:cNvSpPr>
          <p:nvPr>
            <p:ph type="ctrTitle" hasCustomPrompt="1"/>
          </p:nvPr>
        </p:nvSpPr>
        <p:spPr>
          <a:xfrm>
            <a:off x="309579" y="4192465"/>
            <a:ext cx="6586071" cy="737208"/>
          </a:xfrm>
        </p:spPr>
        <p:txBody>
          <a:bodyPr lIns="0" anchor="t"/>
          <a:lstStyle>
            <a:lvl1pPr algn="l">
              <a:defRPr sz="2600" baseline="0">
                <a:solidFill>
                  <a:schemeClr val="tx1"/>
                </a:solidFill>
              </a:defRPr>
            </a:lvl1pPr>
          </a:lstStyle>
          <a:p>
            <a:r>
              <a:rPr lang="en-US" dirty="0"/>
              <a:t>[Click to Add Title]</a:t>
            </a:r>
          </a:p>
        </p:txBody>
      </p:sp>
      <p:sp>
        <p:nvSpPr>
          <p:cNvPr id="3" name="Subtitle 2"/>
          <p:cNvSpPr>
            <a:spLocks noGrp="1"/>
          </p:cNvSpPr>
          <p:nvPr>
            <p:ph type="subTitle" idx="1" hasCustomPrompt="1"/>
          </p:nvPr>
        </p:nvSpPr>
        <p:spPr>
          <a:xfrm>
            <a:off x="309579" y="6004610"/>
            <a:ext cx="6586527" cy="239311"/>
          </a:xfrm>
        </p:spPr>
        <p:txBody>
          <a:bodyPr lIns="0" anchor="ctr">
            <a:normAutofit/>
          </a:bodyPr>
          <a:lstStyle>
            <a:lvl1pPr marL="0" indent="0" algn="l">
              <a:spcBef>
                <a:spcPts val="0"/>
              </a:spcBef>
              <a:buNone/>
              <a:defRPr sz="1400" baseline="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Presenter Name Here]</a:t>
            </a:r>
          </a:p>
        </p:txBody>
      </p:sp>
      <p:sp>
        <p:nvSpPr>
          <p:cNvPr id="9" name="Text Placeholder 8"/>
          <p:cNvSpPr>
            <a:spLocks noGrp="1"/>
          </p:cNvSpPr>
          <p:nvPr>
            <p:ph type="body" sz="quarter" idx="10" hasCustomPrompt="1"/>
          </p:nvPr>
        </p:nvSpPr>
        <p:spPr>
          <a:xfrm>
            <a:off x="309080" y="6243921"/>
            <a:ext cx="6587067" cy="238400"/>
          </a:xfrm>
        </p:spPr>
        <p:txBody>
          <a:bodyPr lIns="0" rIns="0">
            <a:normAutofit/>
          </a:bodyPr>
          <a:lstStyle>
            <a:lvl1pPr marL="0" indent="0">
              <a:buFont typeface="Arial" panose="020B0604020202020204" pitchFamily="34" charset="0"/>
              <a:buNone/>
              <a:defRPr sz="1400">
                <a:solidFill>
                  <a:schemeClr val="tx1"/>
                </a:solidFill>
              </a:defRPr>
            </a:lvl1pPr>
          </a:lstStyle>
          <a:p>
            <a:pPr lvl="0"/>
            <a:r>
              <a:rPr lang="en-US" dirty="0"/>
              <a:t>[Click to add date]</a:t>
            </a:r>
          </a:p>
        </p:txBody>
      </p:sp>
      <p:sp>
        <p:nvSpPr>
          <p:cNvPr id="16" name="TextBox 15"/>
          <p:cNvSpPr txBox="1"/>
          <p:nvPr userDrawn="1"/>
        </p:nvSpPr>
        <p:spPr>
          <a:xfrm>
            <a:off x="304802" y="5342132"/>
            <a:ext cx="1014701" cy="215444"/>
          </a:xfrm>
          <a:prstGeom prst="rect">
            <a:avLst/>
          </a:prstGeom>
          <a:noFill/>
        </p:spPr>
        <p:txBody>
          <a:bodyPr wrap="none" lIns="0" tIns="0" rIns="0" bIns="0" rtlCol="0">
            <a:spAutoFit/>
          </a:bodyPr>
          <a:lstStyle/>
          <a:p>
            <a:r>
              <a:rPr lang="en-US" sz="1400" dirty="0">
                <a:solidFill>
                  <a:schemeClr val="tx1"/>
                </a:solidFill>
              </a:rPr>
              <a:t>Presented</a:t>
            </a:r>
            <a:r>
              <a:rPr lang="en-US" sz="1400" baseline="0" dirty="0">
                <a:solidFill>
                  <a:schemeClr val="tx1"/>
                </a:solidFill>
              </a:rPr>
              <a:t> to</a:t>
            </a:r>
            <a:endParaRPr lang="en-US" sz="1400" dirty="0">
              <a:solidFill>
                <a:schemeClr val="tx1"/>
              </a:solidFill>
            </a:endParaRPr>
          </a:p>
        </p:txBody>
      </p:sp>
      <p:sp>
        <p:nvSpPr>
          <p:cNvPr id="20" name="Text Placeholder 20"/>
          <p:cNvSpPr>
            <a:spLocks noGrp="1"/>
          </p:cNvSpPr>
          <p:nvPr>
            <p:ph type="body" sz="quarter" idx="12" hasCustomPrompt="1"/>
          </p:nvPr>
        </p:nvSpPr>
        <p:spPr>
          <a:xfrm>
            <a:off x="1326305" y="5293157"/>
            <a:ext cx="5568696" cy="239713"/>
          </a:xfrm>
        </p:spPr>
        <p:txBody>
          <a:bodyPr tIns="0" rIns="0" bIns="0">
            <a:noAutofit/>
          </a:bodyPr>
          <a:lstStyle>
            <a:lvl1pPr marL="45719" indent="0">
              <a:buNone/>
              <a:defRPr sz="1400">
                <a:solidFill>
                  <a:schemeClr val="tx1"/>
                </a:solidFill>
              </a:defRPr>
            </a:lvl1pPr>
          </a:lstStyle>
          <a:p>
            <a:r>
              <a:rPr lang="en-US" sz="1400" dirty="0"/>
              <a:t>[Click to add </a:t>
            </a:r>
            <a:r>
              <a:rPr lang="en-US" sz="1400"/>
              <a:t>optional Partner </a:t>
            </a:r>
            <a:r>
              <a:rPr lang="en-US" sz="1400" dirty="0"/>
              <a:t>name</a:t>
            </a:r>
            <a:r>
              <a:rPr lang="en-US" sz="1400" baseline="0" dirty="0"/>
              <a:t> if no logo</a:t>
            </a:r>
            <a:r>
              <a:rPr lang="en-US" sz="1400" dirty="0"/>
              <a:t>]</a:t>
            </a:r>
          </a:p>
        </p:txBody>
      </p:sp>
      <p:cxnSp>
        <p:nvCxnSpPr>
          <p:cNvPr id="12" name="Straight Connector 11"/>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7167796E-1C4D-4E4C-9DA6-3379A9E61EC2}"/>
              </a:ext>
            </a:extLst>
          </p:cNvPr>
          <p:cNvSpPr/>
          <p:nvPr userDrawn="1"/>
        </p:nvSpPr>
        <p:spPr>
          <a:xfrm>
            <a:off x="304476" y="6567318"/>
            <a:ext cx="2619541" cy="100156"/>
          </a:xfrm>
          <a:prstGeom prst="rect">
            <a:avLst/>
          </a:prstGeom>
        </p:spPr>
        <p:txBody>
          <a:bodyPr wrap="square" lIns="0" tIns="0" rIns="0" bIns="0">
            <a:spAutoFit/>
          </a:bodyPr>
          <a:lstStyle/>
          <a:p>
            <a:r>
              <a:rPr lang="en-US" sz="651" dirty="0">
                <a:solidFill>
                  <a:schemeClr val="tx1"/>
                </a:solidFill>
              </a:rPr>
              <a:t>© Preeclampsia Foundation. Confidential. All rights reserved.</a:t>
            </a:r>
          </a:p>
        </p:txBody>
      </p:sp>
      <p:pic>
        <p:nvPicPr>
          <p:cNvPr id="38" name="Picture 37">
            <a:extLst>
              <a:ext uri="{FF2B5EF4-FFF2-40B4-BE49-F238E27FC236}">
                <a16:creationId xmlns:a16="http://schemas.microsoft.com/office/drawing/2014/main" id="{C635EE3F-0F63-194F-BF09-84891872BEFF}"/>
              </a:ext>
            </a:extLst>
          </p:cNvPr>
          <p:cNvPicPr>
            <a:picLocks noChangeAspect="1"/>
          </p:cNvPicPr>
          <p:nvPr userDrawn="1"/>
        </p:nvPicPr>
        <p:blipFill>
          <a:blip r:embed="rId2"/>
          <a:stretch>
            <a:fillRect/>
          </a:stretch>
        </p:blipFill>
        <p:spPr>
          <a:xfrm>
            <a:off x="225389" y="1942194"/>
            <a:ext cx="4145609" cy="2120223"/>
          </a:xfrm>
          <a:prstGeom prst="rect">
            <a:avLst/>
          </a:prstGeom>
        </p:spPr>
      </p:pic>
      <p:sp>
        <p:nvSpPr>
          <p:cNvPr id="39" name="Picture Placeholder 11">
            <a:extLst>
              <a:ext uri="{FF2B5EF4-FFF2-40B4-BE49-F238E27FC236}">
                <a16:creationId xmlns:a16="http://schemas.microsoft.com/office/drawing/2014/main" id="{14CEC7EE-2D33-4346-86D5-8254021106A7}"/>
              </a:ext>
            </a:extLst>
          </p:cNvPr>
          <p:cNvSpPr>
            <a:spLocks noGrp="1"/>
          </p:cNvSpPr>
          <p:nvPr>
            <p:ph type="pic" sz="quarter" idx="11" hasCustomPrompt="1"/>
          </p:nvPr>
        </p:nvSpPr>
        <p:spPr>
          <a:xfrm>
            <a:off x="1427382" y="5212454"/>
            <a:ext cx="1674092" cy="453412"/>
          </a:xfrm>
          <a:pattFill prst="ltUpDiag">
            <a:fgClr>
              <a:schemeClr val="tx1"/>
            </a:fgClr>
            <a:bgClr>
              <a:srgbClr val="A11B61"/>
            </a:bgClr>
          </a:pattFill>
        </p:spPr>
        <p:txBody>
          <a:bodyPr>
            <a:noAutofit/>
          </a:bodyPr>
          <a:lstStyle>
            <a:lvl1pPr marL="45719" indent="0">
              <a:buNone/>
              <a:defRPr sz="900" baseline="0">
                <a:solidFill>
                  <a:schemeClr val="tx1"/>
                </a:solidFill>
              </a:defRPr>
            </a:lvl1pPr>
          </a:lstStyle>
          <a:p>
            <a:r>
              <a:rPr lang="en-US" dirty="0"/>
              <a:t>Click to add partner logo or remove. </a:t>
            </a:r>
          </a:p>
        </p:txBody>
      </p:sp>
    </p:spTree>
    <p:extLst>
      <p:ext uri="{BB962C8B-B14F-4D97-AF65-F5344CB8AC3E}">
        <p14:creationId xmlns:p14="http://schemas.microsoft.com/office/powerpoint/2010/main" val="21987116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Cover White Partner + Imag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2" y="0"/>
            <a:ext cx="771681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2"/>
              </a:solidFill>
            </a:endParaRPr>
          </a:p>
        </p:txBody>
      </p:sp>
      <p:sp>
        <p:nvSpPr>
          <p:cNvPr id="2" name="Title 1"/>
          <p:cNvSpPr>
            <a:spLocks noGrp="1"/>
          </p:cNvSpPr>
          <p:nvPr>
            <p:ph type="ctrTitle" hasCustomPrompt="1"/>
          </p:nvPr>
        </p:nvSpPr>
        <p:spPr>
          <a:xfrm>
            <a:off x="305905" y="4197096"/>
            <a:ext cx="6586071" cy="737208"/>
          </a:xfrm>
        </p:spPr>
        <p:txBody>
          <a:bodyPr lIns="0" anchor="t"/>
          <a:lstStyle>
            <a:lvl1pPr algn="l">
              <a:defRPr sz="2600" baseline="0">
                <a:solidFill>
                  <a:srgbClr val="A11B61"/>
                </a:solidFill>
              </a:defRPr>
            </a:lvl1pPr>
          </a:lstStyle>
          <a:p>
            <a:r>
              <a:rPr lang="en-US" dirty="0"/>
              <a:t>[Click to Add Title]</a:t>
            </a:r>
          </a:p>
        </p:txBody>
      </p:sp>
      <p:sp>
        <p:nvSpPr>
          <p:cNvPr id="3" name="Subtitle 2"/>
          <p:cNvSpPr>
            <a:spLocks noGrp="1"/>
          </p:cNvSpPr>
          <p:nvPr>
            <p:ph type="subTitle" idx="1" hasCustomPrompt="1"/>
          </p:nvPr>
        </p:nvSpPr>
        <p:spPr>
          <a:xfrm>
            <a:off x="305905" y="6004610"/>
            <a:ext cx="6586527" cy="239311"/>
          </a:xfrm>
        </p:spPr>
        <p:txBody>
          <a:bodyPr lIns="0" anchor="ctr">
            <a:normAutofit/>
          </a:bodyPr>
          <a:lstStyle>
            <a:lvl1pPr marL="0" indent="0" algn="l">
              <a:spcBef>
                <a:spcPts val="0"/>
              </a:spcBef>
              <a:buNone/>
              <a:defRPr sz="1400" baseline="0">
                <a:solidFill>
                  <a:srgbClr val="00206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Presenter Name Here]</a:t>
            </a:r>
          </a:p>
        </p:txBody>
      </p:sp>
      <p:sp>
        <p:nvSpPr>
          <p:cNvPr id="12" name="Text Placeholder 8"/>
          <p:cNvSpPr>
            <a:spLocks noGrp="1"/>
          </p:cNvSpPr>
          <p:nvPr>
            <p:ph type="body" sz="quarter" idx="10" hasCustomPrompt="1"/>
          </p:nvPr>
        </p:nvSpPr>
        <p:spPr>
          <a:xfrm>
            <a:off x="309080" y="6243921"/>
            <a:ext cx="6587067" cy="238400"/>
          </a:xfrm>
        </p:spPr>
        <p:txBody>
          <a:bodyPr lIns="0" rIns="0">
            <a:normAutofit/>
          </a:bodyPr>
          <a:lstStyle>
            <a:lvl1pPr marL="0" indent="0">
              <a:buFont typeface="Arial" panose="020B0604020202020204" pitchFamily="34" charset="0"/>
              <a:buNone/>
              <a:defRPr sz="1300">
                <a:solidFill>
                  <a:srgbClr val="002060"/>
                </a:solidFill>
              </a:defRPr>
            </a:lvl1pPr>
          </a:lstStyle>
          <a:p>
            <a:pPr lvl="0"/>
            <a:r>
              <a:rPr lang="en-US" dirty="0"/>
              <a:t>[Click to add date]</a:t>
            </a:r>
          </a:p>
        </p:txBody>
      </p:sp>
      <p:sp>
        <p:nvSpPr>
          <p:cNvPr id="17" name="Picture Placeholder 7"/>
          <p:cNvSpPr>
            <a:spLocks noGrp="1"/>
          </p:cNvSpPr>
          <p:nvPr>
            <p:ph type="pic" sz="quarter" idx="15"/>
          </p:nvPr>
        </p:nvSpPr>
        <p:spPr>
          <a:xfrm>
            <a:off x="7720418" y="0"/>
            <a:ext cx="4471583" cy="6858000"/>
          </a:xfrm>
          <a:pattFill prst="shingle">
            <a:fgClr>
              <a:schemeClr val="bg1">
                <a:lumMod val="95000"/>
              </a:schemeClr>
            </a:fgClr>
            <a:bgClr>
              <a:srgbClr val="D9E7ED"/>
            </a:bgClr>
          </a:pattFill>
        </p:spPr>
        <p:txBody>
          <a:bodyPr/>
          <a:lstStyle>
            <a:lvl1pPr marL="45719" indent="0" algn="ctr">
              <a:buNone/>
              <a:defRPr baseline="0">
                <a:solidFill>
                  <a:srgbClr val="002060"/>
                </a:solidFill>
              </a:defRPr>
            </a:lvl1pPr>
          </a:lstStyle>
          <a:p>
            <a:r>
              <a:rPr lang="en-US"/>
              <a:t>Drag picture to placeholder or click icon to add</a:t>
            </a:r>
            <a:endParaRPr lang="en-US" dirty="0"/>
          </a:p>
        </p:txBody>
      </p:sp>
      <p:sp>
        <p:nvSpPr>
          <p:cNvPr id="18" name="TextBox 17"/>
          <p:cNvSpPr txBox="1"/>
          <p:nvPr userDrawn="1"/>
        </p:nvSpPr>
        <p:spPr>
          <a:xfrm>
            <a:off x="304802" y="5342132"/>
            <a:ext cx="1014701" cy="215444"/>
          </a:xfrm>
          <a:prstGeom prst="rect">
            <a:avLst/>
          </a:prstGeom>
          <a:noFill/>
        </p:spPr>
        <p:txBody>
          <a:bodyPr wrap="none" lIns="0" tIns="0" rIns="0" bIns="0" rtlCol="0">
            <a:spAutoFit/>
          </a:bodyPr>
          <a:lstStyle/>
          <a:p>
            <a:r>
              <a:rPr lang="en-US" sz="1400" dirty="0">
                <a:solidFill>
                  <a:srgbClr val="002060"/>
                </a:solidFill>
              </a:rPr>
              <a:t>Presented</a:t>
            </a:r>
            <a:r>
              <a:rPr lang="en-US" sz="1400" baseline="0" dirty="0">
                <a:solidFill>
                  <a:srgbClr val="002060"/>
                </a:solidFill>
              </a:rPr>
              <a:t> to</a:t>
            </a:r>
            <a:endParaRPr lang="en-US" sz="1400" dirty="0">
              <a:solidFill>
                <a:srgbClr val="002060"/>
              </a:solidFill>
            </a:endParaRPr>
          </a:p>
        </p:txBody>
      </p:sp>
      <p:sp>
        <p:nvSpPr>
          <p:cNvPr id="21" name="Picture Placeholder 11"/>
          <p:cNvSpPr>
            <a:spLocks noGrp="1"/>
          </p:cNvSpPr>
          <p:nvPr>
            <p:ph type="pic" sz="quarter" idx="11" hasCustomPrompt="1"/>
          </p:nvPr>
        </p:nvSpPr>
        <p:spPr>
          <a:xfrm>
            <a:off x="1427381" y="5223149"/>
            <a:ext cx="1796619" cy="453412"/>
          </a:xfrm>
          <a:pattFill prst="ltUpDiag">
            <a:fgClr>
              <a:srgbClr val="A11B61"/>
            </a:fgClr>
            <a:bgClr>
              <a:schemeClr val="bg1"/>
            </a:bgClr>
          </a:pattFill>
        </p:spPr>
        <p:txBody>
          <a:bodyPr>
            <a:noAutofit/>
          </a:bodyPr>
          <a:lstStyle>
            <a:lvl1pPr marL="45719" indent="0">
              <a:buNone/>
              <a:defRPr sz="900" baseline="0">
                <a:solidFill>
                  <a:schemeClr val="tx2"/>
                </a:solidFill>
              </a:defRPr>
            </a:lvl1pPr>
          </a:lstStyle>
          <a:p>
            <a:r>
              <a:rPr lang="en-US" dirty="0"/>
              <a:t>Click to add partner logo or remove. </a:t>
            </a:r>
          </a:p>
        </p:txBody>
      </p:sp>
      <p:sp>
        <p:nvSpPr>
          <p:cNvPr id="22" name="Rectangle 21"/>
          <p:cNvSpPr/>
          <p:nvPr userDrawn="1"/>
        </p:nvSpPr>
        <p:spPr>
          <a:xfrm>
            <a:off x="304476" y="6567318"/>
            <a:ext cx="2619541" cy="100156"/>
          </a:xfrm>
          <a:prstGeom prst="rect">
            <a:avLst/>
          </a:prstGeom>
        </p:spPr>
        <p:txBody>
          <a:bodyPr wrap="square" lIns="0" tIns="0" rIns="0" bIns="0">
            <a:spAutoFit/>
          </a:bodyPr>
          <a:lstStyle/>
          <a:p>
            <a:r>
              <a:rPr lang="en-US" sz="651" dirty="0">
                <a:solidFill>
                  <a:srgbClr val="002060"/>
                </a:solidFill>
              </a:rPr>
              <a:t>© Preeclampsia Foundation. Confidential. All rights reserved.</a:t>
            </a:r>
          </a:p>
        </p:txBody>
      </p:sp>
      <p:sp>
        <p:nvSpPr>
          <p:cNvPr id="15" name="Text Placeholder 20"/>
          <p:cNvSpPr>
            <a:spLocks noGrp="1"/>
          </p:cNvSpPr>
          <p:nvPr>
            <p:ph type="body" sz="quarter" idx="12" hasCustomPrompt="1"/>
          </p:nvPr>
        </p:nvSpPr>
        <p:spPr>
          <a:xfrm>
            <a:off x="1326305" y="5293157"/>
            <a:ext cx="5568696" cy="239713"/>
          </a:xfrm>
        </p:spPr>
        <p:txBody>
          <a:bodyPr tIns="0" rIns="0" bIns="0">
            <a:noAutofit/>
          </a:bodyPr>
          <a:lstStyle>
            <a:lvl1pPr marL="45719" indent="0">
              <a:buNone/>
              <a:defRPr sz="1400">
                <a:solidFill>
                  <a:srgbClr val="002060"/>
                </a:solidFill>
              </a:defRPr>
            </a:lvl1pPr>
          </a:lstStyle>
          <a:p>
            <a:r>
              <a:rPr lang="en-US" sz="1400" dirty="0"/>
              <a:t>[Click to add optional Partner name</a:t>
            </a:r>
            <a:r>
              <a:rPr lang="en-US" sz="1400" baseline="0" dirty="0"/>
              <a:t> if no logo</a:t>
            </a:r>
            <a:r>
              <a:rPr lang="en-US" sz="1400" dirty="0"/>
              <a:t>]</a:t>
            </a:r>
          </a:p>
        </p:txBody>
      </p:sp>
      <p:cxnSp>
        <p:nvCxnSpPr>
          <p:cNvPr id="14" name="Straight Connector 13"/>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FAE6B249-C935-C047-96AD-DED2C127954F}"/>
              </a:ext>
            </a:extLst>
          </p:cNvPr>
          <p:cNvPicPr>
            <a:picLocks noChangeAspect="1"/>
          </p:cNvPicPr>
          <p:nvPr userDrawn="1"/>
        </p:nvPicPr>
        <p:blipFill>
          <a:blip r:embed="rId2"/>
          <a:stretch>
            <a:fillRect/>
          </a:stretch>
        </p:blipFill>
        <p:spPr>
          <a:xfrm>
            <a:off x="225389" y="1942194"/>
            <a:ext cx="4145609" cy="2120221"/>
          </a:xfrm>
          <a:prstGeom prst="rect">
            <a:avLst/>
          </a:prstGeom>
        </p:spPr>
      </p:pic>
    </p:spTree>
    <p:extLst>
      <p:ext uri="{BB962C8B-B14F-4D97-AF65-F5344CB8AC3E}">
        <p14:creationId xmlns:p14="http://schemas.microsoft.com/office/powerpoint/2010/main" val="35060476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Cover White Partner + Tre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5905" y="4197096"/>
            <a:ext cx="6586071" cy="737208"/>
          </a:xfrm>
        </p:spPr>
        <p:txBody>
          <a:bodyPr lIns="0" anchor="t"/>
          <a:lstStyle>
            <a:lvl1pPr algn="l">
              <a:defRPr sz="2600" baseline="0">
                <a:solidFill>
                  <a:srgbClr val="A11B61"/>
                </a:solidFill>
              </a:defRPr>
            </a:lvl1pPr>
          </a:lstStyle>
          <a:p>
            <a:r>
              <a:rPr lang="en-US" dirty="0"/>
              <a:t>[Click to Add Title]</a:t>
            </a:r>
          </a:p>
        </p:txBody>
      </p:sp>
      <p:sp>
        <p:nvSpPr>
          <p:cNvPr id="3" name="Subtitle 2"/>
          <p:cNvSpPr>
            <a:spLocks noGrp="1"/>
          </p:cNvSpPr>
          <p:nvPr>
            <p:ph type="subTitle" idx="1" hasCustomPrompt="1"/>
          </p:nvPr>
        </p:nvSpPr>
        <p:spPr>
          <a:xfrm>
            <a:off x="305905" y="6004610"/>
            <a:ext cx="6586527" cy="239311"/>
          </a:xfrm>
        </p:spPr>
        <p:txBody>
          <a:bodyPr lIns="0" anchor="ctr">
            <a:normAutofit/>
          </a:bodyPr>
          <a:lstStyle>
            <a:lvl1pPr marL="0" indent="0" algn="l">
              <a:spcBef>
                <a:spcPts val="0"/>
              </a:spcBef>
              <a:buNone/>
              <a:defRPr sz="1400" baseline="0">
                <a:solidFill>
                  <a:srgbClr val="00206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Presenter Name Here]</a:t>
            </a:r>
          </a:p>
        </p:txBody>
      </p:sp>
      <p:sp>
        <p:nvSpPr>
          <p:cNvPr id="12" name="Text Placeholder 8"/>
          <p:cNvSpPr>
            <a:spLocks noGrp="1"/>
          </p:cNvSpPr>
          <p:nvPr>
            <p:ph type="body" sz="quarter" idx="10" hasCustomPrompt="1"/>
          </p:nvPr>
        </p:nvSpPr>
        <p:spPr>
          <a:xfrm>
            <a:off x="309080" y="6243921"/>
            <a:ext cx="6587067" cy="238400"/>
          </a:xfrm>
        </p:spPr>
        <p:txBody>
          <a:bodyPr lIns="0" rIns="0">
            <a:normAutofit/>
          </a:bodyPr>
          <a:lstStyle>
            <a:lvl1pPr marL="0" indent="0">
              <a:buFont typeface="Arial" panose="020B0604020202020204" pitchFamily="34" charset="0"/>
              <a:buNone/>
              <a:defRPr sz="1300">
                <a:solidFill>
                  <a:srgbClr val="002060"/>
                </a:solidFill>
              </a:defRPr>
            </a:lvl1pPr>
          </a:lstStyle>
          <a:p>
            <a:pPr lvl="0"/>
            <a:r>
              <a:rPr lang="en-US" dirty="0"/>
              <a:t>[Click to add date]</a:t>
            </a:r>
          </a:p>
        </p:txBody>
      </p:sp>
      <p:sp>
        <p:nvSpPr>
          <p:cNvPr id="18" name="TextBox 17"/>
          <p:cNvSpPr txBox="1"/>
          <p:nvPr userDrawn="1"/>
        </p:nvSpPr>
        <p:spPr>
          <a:xfrm>
            <a:off x="304802" y="5342132"/>
            <a:ext cx="1014701" cy="215444"/>
          </a:xfrm>
          <a:prstGeom prst="rect">
            <a:avLst/>
          </a:prstGeom>
          <a:noFill/>
        </p:spPr>
        <p:txBody>
          <a:bodyPr wrap="none" lIns="0" tIns="0" rIns="0" bIns="0" rtlCol="0">
            <a:spAutoFit/>
          </a:bodyPr>
          <a:lstStyle/>
          <a:p>
            <a:r>
              <a:rPr lang="en-US" sz="1400" dirty="0">
                <a:solidFill>
                  <a:srgbClr val="002060"/>
                </a:solidFill>
              </a:rPr>
              <a:t>Presented</a:t>
            </a:r>
            <a:r>
              <a:rPr lang="en-US" sz="1400" baseline="0" dirty="0">
                <a:solidFill>
                  <a:srgbClr val="002060"/>
                </a:solidFill>
              </a:rPr>
              <a:t> to</a:t>
            </a:r>
            <a:endParaRPr lang="en-US" sz="1400" dirty="0">
              <a:solidFill>
                <a:srgbClr val="002060"/>
              </a:solidFill>
            </a:endParaRPr>
          </a:p>
        </p:txBody>
      </p:sp>
      <p:sp>
        <p:nvSpPr>
          <p:cNvPr id="21" name="Picture Placeholder 11"/>
          <p:cNvSpPr>
            <a:spLocks noGrp="1"/>
          </p:cNvSpPr>
          <p:nvPr>
            <p:ph type="pic" sz="quarter" idx="11" hasCustomPrompt="1"/>
          </p:nvPr>
        </p:nvSpPr>
        <p:spPr>
          <a:xfrm>
            <a:off x="1427381" y="5223149"/>
            <a:ext cx="1796619" cy="453412"/>
          </a:xfrm>
          <a:pattFill prst="ltUpDiag">
            <a:fgClr>
              <a:srgbClr val="A11B61"/>
            </a:fgClr>
            <a:bgClr>
              <a:schemeClr val="bg1"/>
            </a:bgClr>
          </a:pattFill>
        </p:spPr>
        <p:txBody>
          <a:bodyPr>
            <a:noAutofit/>
          </a:bodyPr>
          <a:lstStyle>
            <a:lvl1pPr marL="45719" indent="0">
              <a:buNone/>
              <a:defRPr sz="900" baseline="0">
                <a:solidFill>
                  <a:schemeClr val="tx2"/>
                </a:solidFill>
              </a:defRPr>
            </a:lvl1pPr>
          </a:lstStyle>
          <a:p>
            <a:r>
              <a:rPr lang="en-US" dirty="0"/>
              <a:t>Click to add partner logo or remove. </a:t>
            </a:r>
          </a:p>
        </p:txBody>
      </p:sp>
      <p:sp>
        <p:nvSpPr>
          <p:cNvPr id="22" name="Rectangle 21"/>
          <p:cNvSpPr/>
          <p:nvPr userDrawn="1"/>
        </p:nvSpPr>
        <p:spPr>
          <a:xfrm>
            <a:off x="304476" y="6567318"/>
            <a:ext cx="2619541" cy="100156"/>
          </a:xfrm>
          <a:prstGeom prst="rect">
            <a:avLst/>
          </a:prstGeom>
        </p:spPr>
        <p:txBody>
          <a:bodyPr wrap="square" lIns="0" tIns="0" rIns="0" bIns="0">
            <a:spAutoFit/>
          </a:bodyPr>
          <a:lstStyle/>
          <a:p>
            <a:r>
              <a:rPr lang="en-US" sz="651" dirty="0">
                <a:solidFill>
                  <a:srgbClr val="002060"/>
                </a:solidFill>
              </a:rPr>
              <a:t>© Preeclampsia Foundation. Confidential. All rights reserved.</a:t>
            </a:r>
          </a:p>
        </p:txBody>
      </p:sp>
      <p:sp>
        <p:nvSpPr>
          <p:cNvPr id="15" name="Text Placeholder 20"/>
          <p:cNvSpPr>
            <a:spLocks noGrp="1"/>
          </p:cNvSpPr>
          <p:nvPr>
            <p:ph type="body" sz="quarter" idx="12" hasCustomPrompt="1"/>
          </p:nvPr>
        </p:nvSpPr>
        <p:spPr>
          <a:xfrm>
            <a:off x="1326305" y="5293157"/>
            <a:ext cx="5568696" cy="239713"/>
          </a:xfrm>
        </p:spPr>
        <p:txBody>
          <a:bodyPr tIns="0" rIns="0" bIns="0">
            <a:noAutofit/>
          </a:bodyPr>
          <a:lstStyle>
            <a:lvl1pPr marL="45719" indent="0">
              <a:buNone/>
              <a:defRPr sz="1400">
                <a:solidFill>
                  <a:srgbClr val="002060"/>
                </a:solidFill>
              </a:defRPr>
            </a:lvl1pPr>
          </a:lstStyle>
          <a:p>
            <a:r>
              <a:rPr lang="en-US" sz="1400" dirty="0"/>
              <a:t>[Click to add optional Partner name</a:t>
            </a:r>
            <a:r>
              <a:rPr lang="en-US" sz="1400" baseline="0" dirty="0"/>
              <a:t> if no logo</a:t>
            </a:r>
            <a:r>
              <a:rPr lang="en-US" sz="1400" dirty="0"/>
              <a:t>]</a:t>
            </a:r>
          </a:p>
        </p:txBody>
      </p:sp>
      <p:cxnSp>
        <p:nvCxnSpPr>
          <p:cNvPr id="13" name="Straight Connector 12"/>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68EE8A68-4F94-234F-BA8E-D4B14D762A63}"/>
              </a:ext>
            </a:extLst>
          </p:cNvPr>
          <p:cNvPicPr>
            <a:picLocks noChangeAspect="1"/>
          </p:cNvPicPr>
          <p:nvPr userDrawn="1"/>
        </p:nvPicPr>
        <p:blipFill>
          <a:blip r:embed="rId2"/>
          <a:stretch>
            <a:fillRect/>
          </a:stretch>
        </p:blipFill>
        <p:spPr>
          <a:xfrm>
            <a:off x="225389" y="1942194"/>
            <a:ext cx="4145609" cy="2120221"/>
          </a:xfrm>
          <a:prstGeom prst="rect">
            <a:avLst/>
          </a:prstGeom>
        </p:spPr>
      </p:pic>
      <p:pic>
        <p:nvPicPr>
          <p:cNvPr id="37" name="Picture 36">
            <a:extLst>
              <a:ext uri="{FF2B5EF4-FFF2-40B4-BE49-F238E27FC236}">
                <a16:creationId xmlns:a16="http://schemas.microsoft.com/office/drawing/2014/main" id="{8981FC08-CA81-F046-A141-7DD7817E5073}"/>
              </a:ext>
            </a:extLst>
          </p:cNvPr>
          <p:cNvPicPr>
            <a:picLocks noChangeAspect="1"/>
          </p:cNvPicPr>
          <p:nvPr userDrawn="1"/>
        </p:nvPicPr>
        <p:blipFill rotWithShape="1">
          <a:blip r:embed="rId3">
            <a:alphaModFix amt="27000"/>
          </a:blip>
          <a:srcRect t="17437" r="26220" b="16504"/>
          <a:stretch/>
        </p:blipFill>
        <p:spPr>
          <a:xfrm>
            <a:off x="5315512" y="0"/>
            <a:ext cx="6876488" cy="6858000"/>
          </a:xfrm>
          <a:prstGeom prst="rect">
            <a:avLst/>
          </a:prstGeom>
        </p:spPr>
      </p:pic>
    </p:spTree>
    <p:extLst>
      <p:ext uri="{BB962C8B-B14F-4D97-AF65-F5344CB8AC3E}">
        <p14:creationId xmlns:p14="http://schemas.microsoft.com/office/powerpoint/2010/main" val="6204263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7">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3Q2020 CEO Highlights</a:t>
            </a:r>
            <a:endParaRPr lang="en-US" dirty="0"/>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dirty="0"/>
          </a:p>
        </p:txBody>
      </p:sp>
      <p:sp>
        <p:nvSpPr>
          <p:cNvPr id="9" name="Text Placeholder 10"/>
          <p:cNvSpPr>
            <a:spLocks noGrp="1"/>
          </p:cNvSpPr>
          <p:nvPr>
            <p:ph type="body" sz="quarter" idx="14" hasCustomPrompt="1"/>
          </p:nvPr>
        </p:nvSpPr>
        <p:spPr>
          <a:xfrm>
            <a:off x="310773" y="5902199"/>
            <a:ext cx="11582400"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sp>
        <p:nvSpPr>
          <p:cNvPr id="13" name="Title Placeholder 1"/>
          <p:cNvSpPr>
            <a:spLocks noGrp="1"/>
          </p:cNvSpPr>
          <p:nvPr>
            <p:ph type="title" hasCustomPrompt="1"/>
          </p:nvPr>
        </p:nvSpPr>
        <p:spPr>
          <a:xfrm>
            <a:off x="310773" y="381000"/>
            <a:ext cx="11582403" cy="990600"/>
          </a:xfrm>
          <a:prstGeom prst="rect">
            <a:avLst/>
          </a:prstGeom>
          <a:ln w="3175">
            <a:noFill/>
            <a:prstDash val="dash"/>
          </a:ln>
        </p:spPr>
        <p:txBody>
          <a:bodyPr vert="horz" lIns="0" tIns="0" rIns="0" bIns="0" rtlCol="0" anchor="t">
            <a:noAutofit/>
          </a:bodyPr>
          <a:lstStyle/>
          <a:p>
            <a:r>
              <a:rPr lang="en-US" dirty="0"/>
              <a:t>[Click to add headline]</a:t>
            </a:r>
          </a:p>
        </p:txBody>
      </p:sp>
      <p:pic>
        <p:nvPicPr>
          <p:cNvPr id="10" name="Picture 9">
            <a:extLst>
              <a:ext uri="{FF2B5EF4-FFF2-40B4-BE49-F238E27FC236}">
                <a16:creationId xmlns:a16="http://schemas.microsoft.com/office/drawing/2014/main" id="{53FEA487-2184-1D4F-9D61-B85668407FF4}"/>
              </a:ext>
            </a:extLst>
          </p:cNvPr>
          <p:cNvPicPr>
            <a:picLocks noChangeAspect="1"/>
          </p:cNvPicPr>
          <p:nvPr userDrawn="1"/>
        </p:nvPicPr>
        <p:blipFill>
          <a:blip r:embed="rId2"/>
          <a:stretch>
            <a:fillRect/>
          </a:stretch>
        </p:blipFill>
        <p:spPr>
          <a:xfrm>
            <a:off x="9881937" y="5937114"/>
            <a:ext cx="1882900" cy="962985"/>
          </a:xfrm>
          <a:prstGeom prst="rect">
            <a:avLst/>
          </a:prstGeom>
        </p:spPr>
      </p:pic>
      <p:sp>
        <p:nvSpPr>
          <p:cNvPr id="2" name="Rectangle 1">
            <a:extLst>
              <a:ext uri="{FF2B5EF4-FFF2-40B4-BE49-F238E27FC236}">
                <a16:creationId xmlns:a16="http://schemas.microsoft.com/office/drawing/2014/main" id="{C893B338-DB31-A043-A0B4-ADA2AD89BAD3}"/>
              </a:ext>
            </a:extLst>
          </p:cNvPr>
          <p:cNvSpPr/>
          <p:nvPr userDrawn="1"/>
        </p:nvSpPr>
        <p:spPr>
          <a:xfrm>
            <a:off x="221590" y="6448161"/>
            <a:ext cx="2972289" cy="215444"/>
          </a:xfrm>
          <a:prstGeom prst="rect">
            <a:avLst/>
          </a:prstGeom>
        </p:spPr>
        <p:txBody>
          <a:bodyPr wrap="none">
            <a:spAutoFit/>
          </a:bodyPr>
          <a:lstStyle/>
          <a:p>
            <a:r>
              <a:rPr lang="en-US" sz="800" dirty="0">
                <a:solidFill>
                  <a:schemeClr val="bg1"/>
                </a:solidFill>
              </a:rPr>
              <a:t>© Preeclampsia Foundation. Confidential. All rights reserved.</a:t>
            </a:r>
          </a:p>
        </p:txBody>
      </p:sp>
    </p:spTree>
    <p:extLst>
      <p:ext uri="{BB962C8B-B14F-4D97-AF65-F5344CB8AC3E}">
        <p14:creationId xmlns:p14="http://schemas.microsoft.com/office/powerpoint/2010/main" val="34243148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773" y="1828800"/>
            <a:ext cx="11582403" cy="4073399"/>
          </a:xfrm>
        </p:spPr>
        <p:txBody>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3Q2020 CEO Highlights</a:t>
            </a:r>
            <a:endParaRPr lang="en-US" dirty="0"/>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dirty="0"/>
          </a:p>
        </p:txBody>
      </p:sp>
      <p:sp>
        <p:nvSpPr>
          <p:cNvPr id="9" name="Text Placeholder 10"/>
          <p:cNvSpPr>
            <a:spLocks noGrp="1"/>
          </p:cNvSpPr>
          <p:nvPr>
            <p:ph type="body" sz="quarter" idx="14" hasCustomPrompt="1"/>
          </p:nvPr>
        </p:nvSpPr>
        <p:spPr>
          <a:xfrm>
            <a:off x="310773" y="5902199"/>
            <a:ext cx="11582400"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sp>
        <p:nvSpPr>
          <p:cNvPr id="11" name="Text Placeholder 11"/>
          <p:cNvSpPr>
            <a:spLocks noGrp="1"/>
          </p:cNvSpPr>
          <p:nvPr>
            <p:ph type="body" sz="quarter" idx="13" hasCustomPrompt="1"/>
          </p:nvPr>
        </p:nvSpPr>
        <p:spPr>
          <a:xfrm>
            <a:off x="310774" y="1376112"/>
            <a:ext cx="11582399" cy="358136"/>
          </a:xfrm>
        </p:spPr>
        <p:txBody>
          <a:bodyPr>
            <a:noAutofit/>
          </a:bodyPr>
          <a:lstStyle>
            <a:lvl1pPr marL="0" indent="0">
              <a:buNone/>
              <a:defRPr sz="1800" b="1" baseline="0">
                <a:solidFill>
                  <a:srgbClr val="002060"/>
                </a:solidFill>
              </a:defRPr>
            </a:lvl1pPr>
          </a:lstStyle>
          <a:p>
            <a:pPr lvl="0"/>
            <a:r>
              <a:rPr lang="en-US" dirty="0"/>
              <a:t>[Click to add optional subtitle]</a:t>
            </a:r>
          </a:p>
        </p:txBody>
      </p:sp>
      <p:sp>
        <p:nvSpPr>
          <p:cNvPr id="13" name="Title Placeholder 1"/>
          <p:cNvSpPr>
            <a:spLocks noGrp="1"/>
          </p:cNvSpPr>
          <p:nvPr>
            <p:ph type="title" hasCustomPrompt="1"/>
          </p:nvPr>
        </p:nvSpPr>
        <p:spPr>
          <a:xfrm>
            <a:off x="310773" y="381000"/>
            <a:ext cx="11582403" cy="990600"/>
          </a:xfrm>
          <a:prstGeom prst="rect">
            <a:avLst/>
          </a:prstGeom>
          <a:ln w="3175">
            <a:noFill/>
            <a:prstDash val="dash"/>
          </a:ln>
        </p:spPr>
        <p:txBody>
          <a:bodyPr vert="horz" lIns="0" tIns="0" rIns="0" bIns="0" rtlCol="0" anchor="t">
            <a:noAutofit/>
          </a:bodyPr>
          <a:lstStyle/>
          <a:p>
            <a:r>
              <a:rPr lang="en-US" dirty="0"/>
              <a:t>[Click to add headline]</a:t>
            </a:r>
          </a:p>
        </p:txBody>
      </p:sp>
    </p:spTree>
    <p:extLst>
      <p:ext uri="{BB962C8B-B14F-4D97-AF65-F5344CB8AC3E}">
        <p14:creationId xmlns:p14="http://schemas.microsoft.com/office/powerpoint/2010/main" val="31557147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 Tre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5A93CCB-2FA9-1A44-AD22-179FECD8FB9B}"/>
              </a:ext>
            </a:extLst>
          </p:cNvPr>
          <p:cNvPicPr>
            <a:picLocks noChangeAspect="1"/>
          </p:cNvPicPr>
          <p:nvPr userDrawn="1"/>
        </p:nvPicPr>
        <p:blipFill rotWithShape="1">
          <a:blip r:embed="rId2">
            <a:alphaModFix amt="27000"/>
          </a:blip>
          <a:srcRect t="17437" r="26220" b="16504"/>
          <a:stretch/>
        </p:blipFill>
        <p:spPr>
          <a:xfrm>
            <a:off x="5315512" y="0"/>
            <a:ext cx="6876488" cy="6858000"/>
          </a:xfrm>
          <a:prstGeom prst="rect">
            <a:avLst/>
          </a:prstGeom>
        </p:spPr>
      </p:pic>
      <p:sp>
        <p:nvSpPr>
          <p:cNvPr id="3" name="Content Placeholder 2"/>
          <p:cNvSpPr>
            <a:spLocks noGrp="1"/>
          </p:cNvSpPr>
          <p:nvPr>
            <p:ph idx="1"/>
          </p:nvPr>
        </p:nvSpPr>
        <p:spPr>
          <a:xfrm>
            <a:off x="310773" y="1828800"/>
            <a:ext cx="11582403" cy="4073399"/>
          </a:xfrm>
        </p:spPr>
        <p:txBody>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3Q2020 CEO Highlights</a:t>
            </a:r>
            <a:endParaRPr lang="en-US" dirty="0"/>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dirty="0"/>
          </a:p>
        </p:txBody>
      </p:sp>
      <p:sp>
        <p:nvSpPr>
          <p:cNvPr id="9" name="Text Placeholder 10"/>
          <p:cNvSpPr>
            <a:spLocks noGrp="1"/>
          </p:cNvSpPr>
          <p:nvPr>
            <p:ph type="body" sz="quarter" idx="14" hasCustomPrompt="1"/>
          </p:nvPr>
        </p:nvSpPr>
        <p:spPr>
          <a:xfrm>
            <a:off x="310773" y="5902199"/>
            <a:ext cx="11582400"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sp>
        <p:nvSpPr>
          <p:cNvPr id="14" name="Text Placeholder 11"/>
          <p:cNvSpPr>
            <a:spLocks noGrp="1"/>
          </p:cNvSpPr>
          <p:nvPr>
            <p:ph type="body" sz="quarter" idx="13" hasCustomPrompt="1"/>
          </p:nvPr>
        </p:nvSpPr>
        <p:spPr>
          <a:xfrm>
            <a:off x="310774" y="1376112"/>
            <a:ext cx="11582399" cy="358136"/>
          </a:xfrm>
        </p:spPr>
        <p:txBody>
          <a:bodyPr>
            <a:noAutofit/>
          </a:bodyPr>
          <a:lstStyle>
            <a:lvl1pPr marL="0" indent="0">
              <a:buNone/>
              <a:defRPr sz="1800" b="1" baseline="0">
                <a:solidFill>
                  <a:srgbClr val="002060"/>
                </a:solidFill>
              </a:defRPr>
            </a:lvl1pPr>
          </a:lstStyle>
          <a:p>
            <a:pPr lvl="0"/>
            <a:r>
              <a:rPr lang="en-US" dirty="0"/>
              <a:t>[Click to add optional subtitle]</a:t>
            </a:r>
          </a:p>
        </p:txBody>
      </p:sp>
      <p:sp>
        <p:nvSpPr>
          <p:cNvPr id="15" name="Title Placeholder 1"/>
          <p:cNvSpPr>
            <a:spLocks noGrp="1"/>
          </p:cNvSpPr>
          <p:nvPr>
            <p:ph type="title" hasCustomPrompt="1"/>
          </p:nvPr>
        </p:nvSpPr>
        <p:spPr>
          <a:xfrm>
            <a:off x="310773" y="381000"/>
            <a:ext cx="11582403" cy="990600"/>
          </a:xfrm>
          <a:prstGeom prst="rect">
            <a:avLst/>
          </a:prstGeom>
          <a:ln w="3175">
            <a:noFill/>
            <a:prstDash val="dash"/>
          </a:ln>
        </p:spPr>
        <p:txBody>
          <a:bodyPr vert="horz" lIns="0" tIns="0" rIns="0" bIns="0" rtlCol="0" anchor="t">
            <a:noAutofit/>
          </a:bodyPr>
          <a:lstStyle/>
          <a:p>
            <a:r>
              <a:rPr lang="en-US" dirty="0"/>
              <a:t>[Click to add headline]</a:t>
            </a:r>
          </a:p>
        </p:txBody>
      </p:sp>
    </p:spTree>
    <p:extLst>
      <p:ext uri="{BB962C8B-B14F-4D97-AF65-F5344CB8AC3E}">
        <p14:creationId xmlns:p14="http://schemas.microsoft.com/office/powerpoint/2010/main" val="41245795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Content 1 + Image">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0" y="0"/>
            <a:ext cx="12192000" cy="6858000"/>
          </a:xfrm>
          <a:pattFill prst="shingle">
            <a:fgClr>
              <a:schemeClr val="tx1">
                <a:lumMod val="95000"/>
              </a:schemeClr>
            </a:fgClr>
            <a:bgClr>
              <a:srgbClr val="D9E7ED"/>
            </a:bgClr>
          </a:pattFill>
        </p:spPr>
        <p:txBody>
          <a:bodyPr/>
          <a:lstStyle>
            <a:lvl1pPr marL="45719" indent="0" algn="ctr">
              <a:buNone/>
              <a:defRPr baseline="0">
                <a:solidFill>
                  <a:srgbClr val="002060"/>
                </a:solidFill>
              </a:defRPr>
            </a:lvl1pPr>
          </a:lstStyle>
          <a:p>
            <a:r>
              <a:rPr lang="en-US"/>
              <a:t>Drag picture to placeholder or click icon to add</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3Q2020 CEO Highlights</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246FB18-5DF1-419A-B975-14AFDDD65B9F}" type="slidenum">
              <a:rPr lang="en-US" smtClean="0"/>
              <a:pPr/>
              <a:t>‹#›</a:t>
            </a:fld>
            <a:endParaRPr lang="en-US" dirty="0"/>
          </a:p>
        </p:txBody>
      </p:sp>
      <p:sp>
        <p:nvSpPr>
          <p:cNvPr id="14" name="Text Placeholder 13"/>
          <p:cNvSpPr>
            <a:spLocks noGrp="1"/>
          </p:cNvSpPr>
          <p:nvPr>
            <p:ph type="body" sz="quarter" idx="14" hasCustomPrompt="1"/>
          </p:nvPr>
        </p:nvSpPr>
        <p:spPr>
          <a:xfrm>
            <a:off x="0" y="3443723"/>
            <a:ext cx="12192000" cy="1910863"/>
          </a:xfrm>
          <a:solidFill>
            <a:srgbClr val="A11B61"/>
          </a:solidFill>
        </p:spPr>
        <p:txBody>
          <a:bodyPr lIns="640080" rIns="640080" anchor="ctr"/>
          <a:lstStyle>
            <a:lvl1pPr marL="274313" indent="-228594">
              <a:buFont typeface="Arial" panose="020B0604020202020204" pitchFamily="34" charset="0"/>
              <a:buChar char="​"/>
              <a:defRPr sz="2000">
                <a:solidFill>
                  <a:schemeClr val="tx1"/>
                </a:solidFill>
              </a:defRPr>
            </a:lvl1pPr>
            <a:lvl2pPr marL="280981" indent="0">
              <a:buFont typeface="Arial" panose="020B0604020202020204" pitchFamily="34" charset="0"/>
              <a:buChar char="​"/>
              <a:defRPr sz="1800" b="1">
                <a:solidFill>
                  <a:schemeClr val="tx1"/>
                </a:solidFill>
              </a:defRPr>
            </a:lvl2pPr>
            <a:lvl3pPr marL="515926" indent="-234945">
              <a:defRPr/>
            </a:lvl3pPr>
          </a:lstStyle>
          <a:p>
            <a:pPr lvl="0"/>
            <a:r>
              <a:rPr lang="en-US" dirty="0"/>
              <a:t>Edit Master text styles </a:t>
            </a:r>
          </a:p>
          <a:p>
            <a:pPr lvl="1"/>
            <a:r>
              <a:rPr lang="en-US" dirty="0"/>
              <a:t>Second level</a:t>
            </a:r>
          </a:p>
        </p:txBody>
      </p:sp>
      <p:sp>
        <p:nvSpPr>
          <p:cNvPr id="12" name="Text Placeholder 11"/>
          <p:cNvSpPr>
            <a:spLocks noGrp="1"/>
          </p:cNvSpPr>
          <p:nvPr>
            <p:ph type="body" sz="quarter" idx="13" hasCustomPrompt="1"/>
          </p:nvPr>
        </p:nvSpPr>
        <p:spPr>
          <a:xfrm>
            <a:off x="701867" y="3759073"/>
            <a:ext cx="0" cy="1280160"/>
          </a:xfrm>
          <a:ln w="28575">
            <a:solidFill>
              <a:schemeClr val="tx1"/>
            </a:solidFill>
          </a:ln>
        </p:spPr>
        <p:txBody>
          <a:bodyPr>
            <a:normAutofit/>
          </a:bodyPr>
          <a:lstStyle>
            <a:lvl1pPr marL="45719" indent="0">
              <a:buNone/>
              <a:defRPr sz="133">
                <a:solidFill>
                  <a:schemeClr val="tx1"/>
                </a:solidFill>
              </a:defRPr>
            </a:lvl1pPr>
          </a:lstStyle>
          <a:p>
            <a:pPr lvl="0"/>
            <a:r>
              <a:rPr lang="en-US" dirty="0"/>
              <a:t>.</a:t>
            </a:r>
          </a:p>
        </p:txBody>
      </p:sp>
      <p:sp>
        <p:nvSpPr>
          <p:cNvPr id="15" name="Text Placeholder 10"/>
          <p:cNvSpPr>
            <a:spLocks noGrp="1"/>
          </p:cNvSpPr>
          <p:nvPr>
            <p:ph type="body" sz="quarter" idx="21" hasCustomPrompt="1"/>
          </p:nvPr>
        </p:nvSpPr>
        <p:spPr>
          <a:xfrm>
            <a:off x="249555" y="6172202"/>
            <a:ext cx="5590804" cy="370583"/>
          </a:xfrm>
        </p:spPr>
        <p:txBody>
          <a:bodyPr bIns="91440" anchor="b" anchorCtr="0">
            <a:noAutofit/>
          </a:bodyPr>
          <a:lstStyle>
            <a:lvl1pPr marL="44450" indent="0">
              <a:lnSpc>
                <a:spcPct val="100000"/>
              </a:lnSpc>
              <a:buNone/>
              <a:defRPr sz="800">
                <a:solidFill>
                  <a:schemeClr val="tx1"/>
                </a:solidFill>
              </a:defRPr>
            </a:lvl1pPr>
          </a:lstStyle>
          <a:p>
            <a:pPr lvl="0"/>
            <a:r>
              <a:rPr lang="en-US" dirty="0"/>
              <a:t>Click to insert source text</a:t>
            </a:r>
          </a:p>
        </p:txBody>
      </p:sp>
      <p:cxnSp>
        <p:nvCxnSpPr>
          <p:cNvPr id="16" name="Straight Connector 15"/>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2FC7CA58-560F-3042-81EE-51F170A074FD}"/>
              </a:ext>
            </a:extLst>
          </p:cNvPr>
          <p:cNvPicPr>
            <a:picLocks noChangeAspect="1"/>
          </p:cNvPicPr>
          <p:nvPr userDrawn="1"/>
        </p:nvPicPr>
        <p:blipFill>
          <a:blip r:embed="rId2"/>
          <a:stretch>
            <a:fillRect/>
          </a:stretch>
        </p:blipFill>
        <p:spPr>
          <a:xfrm>
            <a:off x="9881938" y="5937114"/>
            <a:ext cx="1882897" cy="962985"/>
          </a:xfrm>
          <a:prstGeom prst="rect">
            <a:avLst/>
          </a:prstGeom>
        </p:spPr>
      </p:pic>
      <p:sp>
        <p:nvSpPr>
          <p:cNvPr id="40" name="Rectangle 39">
            <a:extLst>
              <a:ext uri="{FF2B5EF4-FFF2-40B4-BE49-F238E27FC236}">
                <a16:creationId xmlns:a16="http://schemas.microsoft.com/office/drawing/2014/main" id="{91B475BB-4096-B146-9B26-C1A47C28C928}"/>
              </a:ext>
            </a:extLst>
          </p:cNvPr>
          <p:cNvSpPr/>
          <p:nvPr userDrawn="1"/>
        </p:nvSpPr>
        <p:spPr>
          <a:xfrm>
            <a:off x="165750" y="6448161"/>
            <a:ext cx="2972289" cy="215444"/>
          </a:xfrm>
          <a:prstGeom prst="rect">
            <a:avLst/>
          </a:prstGeom>
        </p:spPr>
        <p:txBody>
          <a:bodyPr wrap="none">
            <a:spAutoFit/>
          </a:bodyPr>
          <a:lstStyle/>
          <a:p>
            <a:r>
              <a:rPr lang="en-US" sz="800" dirty="0">
                <a:solidFill>
                  <a:schemeClr val="tx1"/>
                </a:solidFill>
              </a:rPr>
              <a:t>© Preeclampsia Foundation. Confidential. All rights reserved.</a:t>
            </a:r>
          </a:p>
        </p:txBody>
      </p:sp>
    </p:spTree>
    <p:extLst>
      <p:ext uri="{BB962C8B-B14F-4D97-AF65-F5344CB8AC3E}">
        <p14:creationId xmlns:p14="http://schemas.microsoft.com/office/powerpoint/2010/main" val="280765646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0"/>
            <a:ext cx="12192000" cy="3507288"/>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2" name="Title 1"/>
          <p:cNvSpPr>
            <a:spLocks noGrp="1"/>
          </p:cNvSpPr>
          <p:nvPr>
            <p:ph type="ctrTitle" hasCustomPrompt="1"/>
          </p:nvPr>
        </p:nvSpPr>
        <p:spPr>
          <a:xfrm>
            <a:off x="1530096" y="1122363"/>
            <a:ext cx="9144000" cy="2387600"/>
          </a:xfrm>
        </p:spPr>
        <p:txBody>
          <a:bodyPr anchor="b"/>
          <a:lstStyle>
            <a:lvl1pPr algn="ctr">
              <a:defRPr sz="6000">
                <a:solidFill>
                  <a:schemeClr val="bg1"/>
                </a:solidFill>
                <a:latin typeface="Arial" charset="0"/>
                <a:ea typeface="Arial" charset="0"/>
                <a:cs typeface="Arial" charset="0"/>
              </a:defRPr>
            </a:lvl1pPr>
          </a:lstStyle>
          <a:p>
            <a:r>
              <a:rPr lang="en-US"/>
              <a:t>Title</a:t>
            </a:r>
          </a:p>
        </p:txBody>
      </p:sp>
      <p:sp>
        <p:nvSpPr>
          <p:cNvPr id="3" name="Subtitle 2"/>
          <p:cNvSpPr>
            <a:spLocks noGrp="1"/>
          </p:cNvSpPr>
          <p:nvPr>
            <p:ph type="subTitle" idx="1" hasCustomPrompt="1"/>
          </p:nvPr>
        </p:nvSpPr>
        <p:spPr>
          <a:xfrm>
            <a:off x="1530096" y="3602038"/>
            <a:ext cx="9144000" cy="450132"/>
          </a:xfrm>
        </p:spPr>
        <p:txBody>
          <a:bodyPr/>
          <a:lstStyle>
            <a:lvl1pPr marL="0" indent="0" algn="ctr">
              <a:buNone/>
              <a:defRPr lang="en-US" b="0" i="0" smtClean="0">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7" name="Subtitle 2"/>
          <p:cNvSpPr txBox="1">
            <a:spLocks/>
          </p:cNvSpPr>
          <p:nvPr userDrawn="1"/>
        </p:nvSpPr>
        <p:spPr>
          <a:xfrm>
            <a:off x="1530096" y="4130218"/>
            <a:ext cx="9144000" cy="69856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lang="en-US" sz="2400" b="0" i="0" kern="1200" smtClean="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0" i="0" kern="1200" dirty="0">
                <a:solidFill>
                  <a:schemeClr val="tx1"/>
                </a:solidFill>
                <a:effectLst/>
                <a:latin typeface="Arial" charset="0"/>
                <a:ea typeface="Arial" charset="0"/>
                <a:cs typeface="Arial" charset="0"/>
              </a:rPr>
              <a:t>Presenter's name </a:t>
            </a:r>
          </a:p>
          <a:p>
            <a:r>
              <a:rPr lang="en-US" sz="2400" b="0" i="0" kern="1200" dirty="0">
                <a:solidFill>
                  <a:schemeClr val="tx1"/>
                </a:solidFill>
                <a:effectLst/>
                <a:latin typeface="Arial" charset="0"/>
                <a:ea typeface="Arial" charset="0"/>
                <a:cs typeface="Arial" charset="0"/>
              </a:rPr>
              <a:t>Credentials</a:t>
            </a:r>
            <a:endParaRPr lang="en-US" dirty="0">
              <a:latin typeface="Arial" charset="0"/>
              <a:ea typeface="Arial" charset="0"/>
              <a:cs typeface="Arial" charset="0"/>
            </a:endParaRPr>
          </a:p>
        </p:txBody>
      </p:sp>
    </p:spTree>
    <p:extLst>
      <p:ext uri="{BB962C8B-B14F-4D97-AF65-F5344CB8AC3E}">
        <p14:creationId xmlns:p14="http://schemas.microsoft.com/office/powerpoint/2010/main" val="29782324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Content 3 + Image">
    <p:bg>
      <p:bgPr>
        <a:solidFill>
          <a:schemeClr val="tx1"/>
        </a:solidFill>
        <a:effectLst/>
      </p:bgPr>
    </p:bg>
    <p:spTree>
      <p:nvGrpSpPr>
        <p:cNvPr id="1" name=""/>
        <p:cNvGrpSpPr/>
        <p:nvPr/>
      </p:nvGrpSpPr>
      <p:grpSpPr>
        <a:xfrm>
          <a:off x="0" y="0"/>
          <a:ext cx="0" cy="0"/>
          <a:chOff x="0" y="0"/>
          <a:chExt cx="0" cy="0"/>
        </a:xfrm>
      </p:grpSpPr>
      <p:sp>
        <p:nvSpPr>
          <p:cNvPr id="22" name="Picture Placeholder 7"/>
          <p:cNvSpPr>
            <a:spLocks noGrp="1"/>
          </p:cNvSpPr>
          <p:nvPr>
            <p:ph type="pic" sz="quarter" idx="17"/>
          </p:nvPr>
        </p:nvSpPr>
        <p:spPr>
          <a:xfrm>
            <a:off x="6120384" y="0"/>
            <a:ext cx="6071616" cy="6858000"/>
          </a:xfrm>
          <a:pattFill prst="shingle">
            <a:fgClr>
              <a:schemeClr val="tx1">
                <a:lumMod val="95000"/>
              </a:schemeClr>
            </a:fgClr>
            <a:bgClr>
              <a:srgbClr val="D9E7ED"/>
            </a:bgClr>
          </a:pattFill>
        </p:spPr>
        <p:txBody>
          <a:bodyPr/>
          <a:lstStyle>
            <a:lvl1pPr marL="45719" indent="0" algn="ctr">
              <a:buNone/>
              <a:defRPr baseline="0">
                <a:solidFill>
                  <a:srgbClr val="002060"/>
                </a:solidFill>
              </a:defRPr>
            </a:lvl1pPr>
          </a:lstStyle>
          <a:p>
            <a:r>
              <a:rPr lang="en-US"/>
              <a:t>Drag picture to placeholder or click icon to add</a:t>
            </a:r>
            <a:endParaRPr lang="en-US" dirty="0"/>
          </a:p>
        </p:txBody>
      </p:sp>
      <p:sp>
        <p:nvSpPr>
          <p:cNvPr id="9" name="Text Placeholder 8"/>
          <p:cNvSpPr>
            <a:spLocks noGrp="1"/>
          </p:cNvSpPr>
          <p:nvPr>
            <p:ph type="body" sz="quarter" idx="13" hasCustomPrompt="1"/>
          </p:nvPr>
        </p:nvSpPr>
        <p:spPr>
          <a:xfrm>
            <a:off x="0" y="0"/>
            <a:ext cx="6071616" cy="6858000"/>
          </a:xfrm>
          <a:solidFill>
            <a:srgbClr val="A11B61"/>
          </a:solidFill>
        </p:spPr>
        <p:txBody>
          <a:bodyPr>
            <a:normAutofit/>
          </a:bodyPr>
          <a:lstStyle>
            <a:lvl1pPr marL="45719" indent="0">
              <a:buNone/>
              <a:defRPr sz="133"/>
            </a:lvl1pPr>
          </a:lstStyle>
          <a:p>
            <a:pPr lvl="0"/>
            <a:r>
              <a:rPr lang="en-US" dirty="0"/>
              <a:t>.</a:t>
            </a:r>
          </a:p>
        </p:txBody>
      </p:sp>
      <p:sp>
        <p:nvSpPr>
          <p:cNvPr id="2" name="Title 1"/>
          <p:cNvSpPr>
            <a:spLocks noGrp="1"/>
          </p:cNvSpPr>
          <p:nvPr>
            <p:ph type="title" hasCustomPrompt="1"/>
          </p:nvPr>
        </p:nvSpPr>
        <p:spPr>
          <a:xfrm>
            <a:off x="1015329" y="1828801"/>
            <a:ext cx="4709435" cy="905443"/>
          </a:xfrm>
        </p:spPr>
        <p:txBody>
          <a:bodyPr anchor="b"/>
          <a:lstStyle>
            <a:lvl1pPr>
              <a:defRPr sz="2400">
                <a:solidFill>
                  <a:schemeClr val="tx1"/>
                </a:solidFill>
              </a:defRPr>
            </a:lvl1pPr>
          </a:lstStyle>
          <a:p>
            <a:r>
              <a:rPr lang="en-US" dirty="0"/>
              <a:t>[Click to add headline]</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3Q2020 CEO Highlights</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246FB18-5DF1-419A-B975-14AFDDD65B9F}" type="slidenum">
              <a:rPr lang="en-US" smtClean="0"/>
              <a:pPr/>
              <a:t>‹#›</a:t>
            </a:fld>
            <a:endParaRPr lang="en-US" dirty="0"/>
          </a:p>
        </p:txBody>
      </p:sp>
      <p:sp>
        <p:nvSpPr>
          <p:cNvPr id="11" name="Text Placeholder 10"/>
          <p:cNvSpPr>
            <a:spLocks noGrp="1"/>
          </p:cNvSpPr>
          <p:nvPr>
            <p:ph type="body" sz="quarter" idx="14" hasCustomPrompt="1"/>
          </p:nvPr>
        </p:nvSpPr>
        <p:spPr>
          <a:xfrm>
            <a:off x="1015329" y="2821669"/>
            <a:ext cx="4709435" cy="2334371"/>
          </a:xfrm>
        </p:spPr>
        <p:txBody>
          <a:bodyPr>
            <a:normAutofit/>
          </a:bodyPr>
          <a:lstStyle>
            <a:lvl1pPr marL="0" indent="0">
              <a:lnSpc>
                <a:spcPct val="140000"/>
              </a:lnSpc>
              <a:buFont typeface="Arial" panose="020B0604020202020204" pitchFamily="34" charset="0"/>
              <a:buChar char="​"/>
              <a:defRPr sz="1600" b="1" baseline="0">
                <a:solidFill>
                  <a:schemeClr val="tx1"/>
                </a:solidFill>
              </a:defRPr>
            </a:lvl1pPr>
            <a:lvl2pPr marL="287331" indent="-287331">
              <a:lnSpc>
                <a:spcPct val="140000"/>
              </a:lnSpc>
              <a:defRPr sz="1400" b="1">
                <a:solidFill>
                  <a:schemeClr val="tx1"/>
                </a:solidFill>
              </a:defRPr>
            </a:lvl2pPr>
          </a:lstStyle>
          <a:p>
            <a:pPr lvl="0"/>
            <a:r>
              <a:rPr lang="en-US" dirty="0"/>
              <a:t>[Click to add text]</a:t>
            </a:r>
          </a:p>
          <a:p>
            <a:pPr lvl="1"/>
            <a:r>
              <a:rPr lang="en-US" dirty="0"/>
              <a:t>Second level</a:t>
            </a:r>
          </a:p>
        </p:txBody>
      </p:sp>
      <p:sp>
        <p:nvSpPr>
          <p:cNvPr id="12" name="Text Placeholder 11"/>
          <p:cNvSpPr>
            <a:spLocks noGrp="1"/>
          </p:cNvSpPr>
          <p:nvPr>
            <p:ph type="body" sz="quarter" idx="15" hasCustomPrompt="1"/>
          </p:nvPr>
        </p:nvSpPr>
        <p:spPr>
          <a:xfrm>
            <a:off x="701867" y="1406999"/>
            <a:ext cx="0" cy="3749040"/>
          </a:xfrm>
          <a:ln w="28575">
            <a:solidFill>
              <a:schemeClr val="tx1"/>
            </a:solidFill>
          </a:ln>
        </p:spPr>
        <p:txBody>
          <a:bodyPr>
            <a:normAutofit/>
          </a:bodyPr>
          <a:lstStyle>
            <a:lvl1pPr marL="45719" indent="0">
              <a:buNone/>
              <a:defRPr sz="133">
                <a:solidFill>
                  <a:schemeClr val="tx1"/>
                </a:solidFill>
              </a:defRPr>
            </a:lvl1pPr>
          </a:lstStyle>
          <a:p>
            <a:pPr lvl="0"/>
            <a:r>
              <a:rPr lang="en-US" dirty="0"/>
              <a:t>.</a:t>
            </a:r>
          </a:p>
        </p:txBody>
      </p:sp>
      <p:sp>
        <p:nvSpPr>
          <p:cNvPr id="14" name="Text Placeholder 13"/>
          <p:cNvSpPr>
            <a:spLocks noGrp="1"/>
          </p:cNvSpPr>
          <p:nvPr>
            <p:ph type="body" sz="quarter" idx="16" hasCustomPrompt="1"/>
          </p:nvPr>
        </p:nvSpPr>
        <p:spPr>
          <a:xfrm>
            <a:off x="1015329" y="1339003"/>
            <a:ext cx="4709435" cy="489799"/>
          </a:xfrm>
        </p:spPr>
        <p:txBody>
          <a:bodyPr>
            <a:normAutofit/>
          </a:bodyPr>
          <a:lstStyle>
            <a:lvl1pPr marL="45719" indent="0">
              <a:buNone/>
              <a:defRPr sz="1400" i="1" baseline="0">
                <a:solidFill>
                  <a:schemeClr val="tx1"/>
                </a:solidFill>
              </a:defRPr>
            </a:lvl1pPr>
            <a:lvl2pPr marL="320032" indent="0">
              <a:buNone/>
              <a:defRPr sz="1400" i="1">
                <a:solidFill>
                  <a:schemeClr val="tx1"/>
                </a:solidFill>
              </a:defRPr>
            </a:lvl2pPr>
          </a:lstStyle>
          <a:p>
            <a:pPr lvl="0"/>
            <a:r>
              <a:rPr lang="en-US" dirty="0"/>
              <a:t>[Click to add topic text]</a:t>
            </a:r>
          </a:p>
          <a:p>
            <a:pPr lvl="1"/>
            <a:endParaRPr lang="en-US" dirty="0"/>
          </a:p>
        </p:txBody>
      </p:sp>
      <p:sp>
        <p:nvSpPr>
          <p:cNvPr id="26" name="Text Placeholder 10"/>
          <p:cNvSpPr>
            <a:spLocks noGrp="1"/>
          </p:cNvSpPr>
          <p:nvPr>
            <p:ph type="body" sz="quarter" idx="20" hasCustomPrompt="1"/>
          </p:nvPr>
        </p:nvSpPr>
        <p:spPr>
          <a:xfrm>
            <a:off x="249556" y="6172202"/>
            <a:ext cx="5485089" cy="370583"/>
          </a:xfrm>
        </p:spPr>
        <p:txBody>
          <a:bodyPr bIns="91440" anchor="b" anchorCtr="0">
            <a:noAutofit/>
          </a:bodyPr>
          <a:lstStyle>
            <a:lvl1pPr marL="44450" indent="0">
              <a:lnSpc>
                <a:spcPct val="100000"/>
              </a:lnSpc>
              <a:buNone/>
              <a:defRPr sz="800">
                <a:solidFill>
                  <a:schemeClr val="tx1"/>
                </a:solidFill>
              </a:defRPr>
            </a:lvl1pPr>
          </a:lstStyle>
          <a:p>
            <a:pPr lvl="0"/>
            <a:r>
              <a:rPr lang="en-US" dirty="0"/>
              <a:t>Click to insert source text</a:t>
            </a:r>
          </a:p>
        </p:txBody>
      </p:sp>
      <p:cxnSp>
        <p:nvCxnSpPr>
          <p:cNvPr id="19" name="Straight Connector 18"/>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9E934E0B-AEBF-B649-A99B-8278B69650FB}"/>
              </a:ext>
            </a:extLst>
          </p:cNvPr>
          <p:cNvSpPr/>
          <p:nvPr userDrawn="1"/>
        </p:nvSpPr>
        <p:spPr>
          <a:xfrm>
            <a:off x="295170" y="6567318"/>
            <a:ext cx="2619541" cy="100156"/>
          </a:xfrm>
          <a:prstGeom prst="rect">
            <a:avLst/>
          </a:prstGeom>
        </p:spPr>
        <p:txBody>
          <a:bodyPr wrap="square" lIns="0" tIns="0" rIns="0" bIns="0">
            <a:spAutoFit/>
          </a:bodyPr>
          <a:lstStyle/>
          <a:p>
            <a:r>
              <a:rPr lang="en-US" sz="651" dirty="0">
                <a:solidFill>
                  <a:schemeClr val="tx1"/>
                </a:solidFill>
              </a:rPr>
              <a:t>© Preeclampsia Foundation. Confidential. All rights reserved.</a:t>
            </a:r>
          </a:p>
        </p:txBody>
      </p:sp>
      <p:pic>
        <p:nvPicPr>
          <p:cNvPr id="42" name="Picture 41">
            <a:extLst>
              <a:ext uri="{FF2B5EF4-FFF2-40B4-BE49-F238E27FC236}">
                <a16:creationId xmlns:a16="http://schemas.microsoft.com/office/drawing/2014/main" id="{900D0580-DC0E-434D-AF34-16F037EA728B}"/>
              </a:ext>
            </a:extLst>
          </p:cNvPr>
          <p:cNvPicPr>
            <a:picLocks noChangeAspect="1"/>
          </p:cNvPicPr>
          <p:nvPr userDrawn="1"/>
        </p:nvPicPr>
        <p:blipFill>
          <a:blip r:embed="rId2"/>
          <a:stretch>
            <a:fillRect/>
          </a:stretch>
        </p:blipFill>
        <p:spPr>
          <a:xfrm>
            <a:off x="9881938" y="5937114"/>
            <a:ext cx="1882897" cy="962985"/>
          </a:xfrm>
          <a:prstGeom prst="rect">
            <a:avLst/>
          </a:prstGeom>
        </p:spPr>
      </p:pic>
    </p:spTree>
    <p:extLst>
      <p:ext uri="{BB962C8B-B14F-4D97-AF65-F5344CB8AC3E}">
        <p14:creationId xmlns:p14="http://schemas.microsoft.com/office/powerpoint/2010/main" val="2407621984"/>
      </p:ext>
    </p:extLst>
  </p:cSld>
  <p:clrMapOvr>
    <a:overrideClrMapping bg1="dk1" tx1="lt1" bg2="dk2" tx2="lt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Content 4 + Image">
    <p:bg>
      <p:bgRef idx="1001">
        <a:schemeClr val="bg1"/>
      </p:bgRef>
    </p:bg>
    <p:spTree>
      <p:nvGrpSpPr>
        <p:cNvPr id="1" name=""/>
        <p:cNvGrpSpPr/>
        <p:nvPr/>
      </p:nvGrpSpPr>
      <p:grpSpPr>
        <a:xfrm>
          <a:off x="0" y="0"/>
          <a:ext cx="0" cy="0"/>
          <a:chOff x="0" y="0"/>
          <a:chExt cx="0" cy="0"/>
        </a:xfrm>
      </p:grpSpPr>
      <p:sp>
        <p:nvSpPr>
          <p:cNvPr id="22" name="Picture Placeholder 7"/>
          <p:cNvSpPr>
            <a:spLocks noGrp="1"/>
          </p:cNvSpPr>
          <p:nvPr>
            <p:ph type="pic" sz="quarter" idx="16" hasCustomPrompt="1"/>
          </p:nvPr>
        </p:nvSpPr>
        <p:spPr>
          <a:xfrm>
            <a:off x="0" y="0"/>
            <a:ext cx="12192000" cy="6858000"/>
          </a:xfrm>
          <a:pattFill prst="shingle">
            <a:fgClr>
              <a:schemeClr val="tx1">
                <a:lumMod val="95000"/>
              </a:schemeClr>
            </a:fgClr>
            <a:bgClr>
              <a:srgbClr val="D9E7ED"/>
            </a:bgClr>
          </a:pattFill>
        </p:spPr>
        <p:txBody>
          <a:bodyPr anchor="ctr"/>
          <a:lstStyle>
            <a:lvl1pPr marL="45719" indent="0" algn="l">
              <a:buNone/>
              <a:defRPr baseline="0">
                <a:solidFill>
                  <a:srgbClr val="002060"/>
                </a:solidFill>
              </a:defRPr>
            </a:lvl1pPr>
          </a:lstStyle>
          <a:p>
            <a:r>
              <a:rPr lang="en-US" dirty="0"/>
              <a:t>Click icon to add </a:t>
            </a:r>
            <a:br>
              <a:rPr lang="en-US" dirty="0"/>
            </a:br>
            <a:r>
              <a:rPr lang="en-US" dirty="0"/>
              <a:t>high-resolution image</a:t>
            </a:r>
          </a:p>
        </p:txBody>
      </p:sp>
      <p:sp>
        <p:nvSpPr>
          <p:cNvPr id="9" name="Text Placeholder 8"/>
          <p:cNvSpPr>
            <a:spLocks noGrp="1"/>
          </p:cNvSpPr>
          <p:nvPr>
            <p:ph type="body" sz="quarter" idx="13" hasCustomPrompt="1"/>
          </p:nvPr>
        </p:nvSpPr>
        <p:spPr>
          <a:xfrm>
            <a:off x="6096002" y="939115"/>
            <a:ext cx="6107948" cy="4825312"/>
          </a:xfrm>
          <a:solidFill>
            <a:srgbClr val="A11B61"/>
          </a:solidFill>
        </p:spPr>
        <p:txBody>
          <a:bodyPr>
            <a:normAutofit/>
          </a:bodyPr>
          <a:lstStyle>
            <a:lvl1pPr marL="45719" indent="0">
              <a:buNone/>
              <a:defRPr sz="133"/>
            </a:lvl1pPr>
          </a:lstStyle>
          <a:p>
            <a:pPr lvl="0"/>
            <a:r>
              <a:rPr lang="en-US" dirty="0"/>
              <a:t>.</a:t>
            </a:r>
          </a:p>
        </p:txBody>
      </p:sp>
      <p:sp>
        <p:nvSpPr>
          <p:cNvPr id="2" name="Title 1"/>
          <p:cNvSpPr>
            <a:spLocks noGrp="1"/>
          </p:cNvSpPr>
          <p:nvPr>
            <p:ph type="title" hasCustomPrompt="1"/>
          </p:nvPr>
        </p:nvSpPr>
        <p:spPr>
          <a:xfrm>
            <a:off x="6746063" y="1902942"/>
            <a:ext cx="5041773" cy="698156"/>
          </a:xfrm>
        </p:spPr>
        <p:txBody>
          <a:bodyPr/>
          <a:lstStyle>
            <a:lvl1pPr>
              <a:defRPr sz="2400">
                <a:solidFill>
                  <a:schemeClr val="tx1"/>
                </a:solidFill>
              </a:defRPr>
            </a:lvl1pPr>
          </a:lstStyle>
          <a:p>
            <a:r>
              <a:rPr lang="en-US" dirty="0"/>
              <a:t>[Click to add headline]</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3Q2020 CEO Highlights</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246FB18-5DF1-419A-B975-14AFDDD65B9F}" type="slidenum">
              <a:rPr lang="en-US" smtClean="0"/>
              <a:pPr/>
              <a:t>‹#›</a:t>
            </a:fld>
            <a:endParaRPr lang="en-US" dirty="0"/>
          </a:p>
        </p:txBody>
      </p:sp>
      <p:sp>
        <p:nvSpPr>
          <p:cNvPr id="12" name="Text Placeholder 11"/>
          <p:cNvSpPr>
            <a:spLocks noGrp="1"/>
          </p:cNvSpPr>
          <p:nvPr>
            <p:ph type="body" sz="quarter" idx="14"/>
          </p:nvPr>
        </p:nvSpPr>
        <p:spPr>
          <a:xfrm>
            <a:off x="6746792" y="2600325"/>
            <a:ext cx="5040925" cy="2837451"/>
          </a:xfrm>
        </p:spPr>
        <p:txBody>
          <a:bodyPr>
            <a:normAutofit/>
          </a:bodyPr>
          <a:lstStyle>
            <a:lvl1pPr marL="0" indent="-11113">
              <a:buFont typeface="Arial" panose="020B0604020202020204" pitchFamily="34" charset="0"/>
              <a:buChar char="​"/>
              <a:defRPr sz="1600" b="1">
                <a:solidFill>
                  <a:schemeClr val="tx1"/>
                </a:solidFill>
              </a:defRPr>
            </a:lvl1pPr>
            <a:lvl2pPr marL="0" indent="0">
              <a:buFont typeface="Arial" panose="020B0604020202020204" pitchFamily="34" charset="0"/>
              <a:buChar char="​"/>
              <a:defRPr sz="1600" i="1" u="none">
                <a:solidFill>
                  <a:schemeClr val="tx1"/>
                </a:solidFill>
              </a:defRPr>
            </a:lvl2pPr>
          </a:lstStyle>
          <a:p>
            <a:pPr lvl="0"/>
            <a:r>
              <a:rPr lang="en-US"/>
              <a:t>Click to edit Master text styles</a:t>
            </a:r>
          </a:p>
          <a:p>
            <a:pPr lvl="1"/>
            <a:r>
              <a:rPr lang="en-US"/>
              <a:t>Second level</a:t>
            </a:r>
          </a:p>
        </p:txBody>
      </p:sp>
      <p:sp>
        <p:nvSpPr>
          <p:cNvPr id="21" name="Text Placeholder 11"/>
          <p:cNvSpPr>
            <a:spLocks noGrp="1"/>
          </p:cNvSpPr>
          <p:nvPr>
            <p:ph type="body" sz="quarter" idx="15" hasCustomPrompt="1"/>
          </p:nvPr>
        </p:nvSpPr>
        <p:spPr>
          <a:xfrm>
            <a:off x="6427893" y="1963056"/>
            <a:ext cx="0" cy="3474720"/>
          </a:xfrm>
          <a:ln w="28575">
            <a:solidFill>
              <a:schemeClr val="tx1"/>
            </a:solidFill>
          </a:ln>
        </p:spPr>
        <p:txBody>
          <a:bodyPr>
            <a:normAutofit/>
          </a:bodyPr>
          <a:lstStyle>
            <a:lvl1pPr marL="45719" indent="0">
              <a:buNone/>
              <a:defRPr sz="133">
                <a:solidFill>
                  <a:schemeClr val="tx1"/>
                </a:solidFill>
              </a:defRPr>
            </a:lvl1pPr>
          </a:lstStyle>
          <a:p>
            <a:pPr lvl="0"/>
            <a:r>
              <a:rPr lang="en-US" dirty="0"/>
              <a:t>.</a:t>
            </a:r>
          </a:p>
        </p:txBody>
      </p:sp>
      <p:sp>
        <p:nvSpPr>
          <p:cNvPr id="24" name="Text Placeholder 10"/>
          <p:cNvSpPr>
            <a:spLocks noGrp="1"/>
          </p:cNvSpPr>
          <p:nvPr>
            <p:ph type="body" sz="quarter" idx="21" hasCustomPrompt="1"/>
          </p:nvPr>
        </p:nvSpPr>
        <p:spPr>
          <a:xfrm>
            <a:off x="249555" y="6172202"/>
            <a:ext cx="5590804" cy="370583"/>
          </a:xfrm>
        </p:spPr>
        <p:txBody>
          <a:bodyPr bIns="91440" anchor="b" anchorCtr="0">
            <a:noAutofit/>
          </a:bodyPr>
          <a:lstStyle>
            <a:lvl1pPr marL="44450" indent="0">
              <a:lnSpc>
                <a:spcPct val="100000"/>
              </a:lnSpc>
              <a:buNone/>
              <a:defRPr sz="800">
                <a:solidFill>
                  <a:schemeClr val="tx1"/>
                </a:solidFill>
              </a:defRPr>
            </a:lvl1pPr>
          </a:lstStyle>
          <a:p>
            <a:pPr lvl="0"/>
            <a:r>
              <a:rPr lang="en-US" dirty="0"/>
              <a:t>Click to insert source text</a:t>
            </a:r>
          </a:p>
        </p:txBody>
      </p:sp>
      <p:cxnSp>
        <p:nvCxnSpPr>
          <p:cNvPr id="29" name="Straight Connector 28"/>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F5E82D2E-D657-E04F-8F2B-A4E5218CE239}"/>
              </a:ext>
            </a:extLst>
          </p:cNvPr>
          <p:cNvPicPr>
            <a:picLocks noChangeAspect="1"/>
          </p:cNvPicPr>
          <p:nvPr userDrawn="1"/>
        </p:nvPicPr>
        <p:blipFill>
          <a:blip r:embed="rId2"/>
          <a:stretch>
            <a:fillRect/>
          </a:stretch>
        </p:blipFill>
        <p:spPr>
          <a:xfrm>
            <a:off x="9881938" y="5937114"/>
            <a:ext cx="1882897" cy="962985"/>
          </a:xfrm>
          <a:prstGeom prst="rect">
            <a:avLst/>
          </a:prstGeom>
        </p:spPr>
      </p:pic>
      <p:sp>
        <p:nvSpPr>
          <p:cNvPr id="48" name="Rectangle 47">
            <a:extLst>
              <a:ext uri="{FF2B5EF4-FFF2-40B4-BE49-F238E27FC236}">
                <a16:creationId xmlns:a16="http://schemas.microsoft.com/office/drawing/2014/main" id="{5CAA853B-6A99-DA4D-83E0-EF1835D6AEBB}"/>
              </a:ext>
            </a:extLst>
          </p:cNvPr>
          <p:cNvSpPr/>
          <p:nvPr userDrawn="1"/>
        </p:nvSpPr>
        <p:spPr>
          <a:xfrm>
            <a:off x="221590" y="6448161"/>
            <a:ext cx="2972289" cy="215444"/>
          </a:xfrm>
          <a:prstGeom prst="rect">
            <a:avLst/>
          </a:prstGeom>
        </p:spPr>
        <p:txBody>
          <a:bodyPr wrap="none">
            <a:spAutoFit/>
          </a:bodyPr>
          <a:lstStyle/>
          <a:p>
            <a:r>
              <a:rPr lang="en-US" sz="800" dirty="0">
                <a:solidFill>
                  <a:schemeClr val="tx1"/>
                </a:solidFill>
              </a:rPr>
              <a:t>© Preeclampsia Foundation. Confidential. All rights reserved.</a:t>
            </a:r>
          </a:p>
        </p:txBody>
      </p:sp>
    </p:spTree>
    <p:extLst>
      <p:ext uri="{BB962C8B-B14F-4D97-AF65-F5344CB8AC3E}">
        <p14:creationId xmlns:p14="http://schemas.microsoft.com/office/powerpoint/2010/main" val="12963615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Quote + Image">
    <p:bg>
      <p:bgRef idx="1001">
        <a:schemeClr val="bg1"/>
      </p:bgRef>
    </p:bg>
    <p:spTree>
      <p:nvGrpSpPr>
        <p:cNvPr id="1" name=""/>
        <p:cNvGrpSpPr/>
        <p:nvPr/>
      </p:nvGrpSpPr>
      <p:grpSpPr>
        <a:xfrm>
          <a:off x="0" y="0"/>
          <a:ext cx="0" cy="0"/>
          <a:chOff x="0" y="0"/>
          <a:chExt cx="0" cy="0"/>
        </a:xfrm>
      </p:grpSpPr>
      <p:sp>
        <p:nvSpPr>
          <p:cNvPr id="20" name="Picture Placeholder 7"/>
          <p:cNvSpPr>
            <a:spLocks noGrp="1"/>
          </p:cNvSpPr>
          <p:nvPr>
            <p:ph type="pic" sz="quarter" idx="17" hasCustomPrompt="1"/>
          </p:nvPr>
        </p:nvSpPr>
        <p:spPr>
          <a:xfrm>
            <a:off x="0" y="0"/>
            <a:ext cx="12192000" cy="6858000"/>
          </a:xfrm>
          <a:pattFill prst="shingle">
            <a:fgClr>
              <a:schemeClr val="tx1">
                <a:lumMod val="95000"/>
              </a:schemeClr>
            </a:fgClr>
            <a:bgClr>
              <a:srgbClr val="D9E7ED"/>
            </a:bgClr>
          </a:pattFill>
        </p:spPr>
        <p:txBody>
          <a:bodyPr anchor="ctr"/>
          <a:lstStyle>
            <a:lvl1pPr marL="45719" indent="0" algn="l">
              <a:buNone/>
              <a:defRPr baseline="0">
                <a:solidFill>
                  <a:srgbClr val="002060"/>
                </a:solidFill>
              </a:defRPr>
            </a:lvl1pPr>
          </a:lstStyle>
          <a:p>
            <a:r>
              <a:rPr lang="en-US" dirty="0"/>
              <a:t>Click icon to add </a:t>
            </a:r>
            <a:br>
              <a:rPr lang="en-US" dirty="0"/>
            </a:br>
            <a:r>
              <a:rPr lang="en-US" dirty="0"/>
              <a:t>high-resolution image</a:t>
            </a:r>
          </a:p>
        </p:txBody>
      </p:sp>
      <p:sp>
        <p:nvSpPr>
          <p:cNvPr id="41" name="Text Placeholder 8"/>
          <p:cNvSpPr>
            <a:spLocks noGrp="1"/>
          </p:cNvSpPr>
          <p:nvPr>
            <p:ph type="body" sz="quarter" idx="13" hasCustomPrompt="1"/>
          </p:nvPr>
        </p:nvSpPr>
        <p:spPr>
          <a:xfrm>
            <a:off x="6096002" y="939115"/>
            <a:ext cx="6107948" cy="4825312"/>
          </a:xfrm>
          <a:solidFill>
            <a:srgbClr val="A11B61"/>
          </a:solidFill>
        </p:spPr>
        <p:txBody>
          <a:bodyPr>
            <a:normAutofit/>
          </a:bodyPr>
          <a:lstStyle>
            <a:lvl1pPr marL="45719" indent="0">
              <a:buNone/>
              <a:defRPr sz="133"/>
            </a:lvl1pPr>
          </a:lstStyle>
          <a:p>
            <a:pPr lvl="0"/>
            <a:r>
              <a:rPr lang="en-US" dirty="0"/>
              <a:t>.</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3Q2020 CEO Highlights</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246FB18-5DF1-419A-B975-14AFDDD65B9F}" type="slidenum">
              <a:rPr lang="en-US" smtClean="0"/>
              <a:pPr/>
              <a:t>‹#›</a:t>
            </a:fld>
            <a:endParaRPr lang="en-US" dirty="0"/>
          </a:p>
        </p:txBody>
      </p:sp>
      <p:sp>
        <p:nvSpPr>
          <p:cNvPr id="33" name="Text Placeholder 11"/>
          <p:cNvSpPr>
            <a:spLocks noGrp="1"/>
          </p:cNvSpPr>
          <p:nvPr>
            <p:ph type="body" sz="quarter" idx="23" hasCustomPrompt="1"/>
          </p:nvPr>
        </p:nvSpPr>
        <p:spPr>
          <a:xfrm>
            <a:off x="6427893" y="1963056"/>
            <a:ext cx="0" cy="3474720"/>
          </a:xfrm>
          <a:ln w="28575">
            <a:solidFill>
              <a:schemeClr val="tx1"/>
            </a:solidFill>
          </a:ln>
        </p:spPr>
        <p:txBody>
          <a:bodyPr>
            <a:normAutofit/>
          </a:bodyPr>
          <a:lstStyle>
            <a:lvl1pPr marL="45719" indent="0">
              <a:buNone/>
              <a:defRPr sz="133">
                <a:solidFill>
                  <a:schemeClr val="tx1"/>
                </a:solidFill>
              </a:defRPr>
            </a:lvl1pPr>
          </a:lstStyle>
          <a:p>
            <a:pPr lvl="0"/>
            <a:r>
              <a:rPr lang="en-US" dirty="0"/>
              <a:t>.</a:t>
            </a:r>
          </a:p>
        </p:txBody>
      </p:sp>
      <p:sp>
        <p:nvSpPr>
          <p:cNvPr id="34" name="Title 1"/>
          <p:cNvSpPr>
            <a:spLocks noGrp="1"/>
          </p:cNvSpPr>
          <p:nvPr>
            <p:ph type="title" hasCustomPrompt="1"/>
          </p:nvPr>
        </p:nvSpPr>
        <p:spPr>
          <a:xfrm>
            <a:off x="6746361" y="1902942"/>
            <a:ext cx="5028775" cy="698156"/>
          </a:xfrm>
        </p:spPr>
        <p:txBody>
          <a:bodyPr/>
          <a:lstStyle>
            <a:lvl1pPr>
              <a:defRPr sz="2400">
                <a:solidFill>
                  <a:schemeClr val="tx1"/>
                </a:solidFill>
              </a:defRPr>
            </a:lvl1pPr>
          </a:lstStyle>
          <a:p>
            <a:r>
              <a:rPr lang="en-US" dirty="0"/>
              <a:t>[Click to add headline]</a:t>
            </a:r>
          </a:p>
        </p:txBody>
      </p:sp>
      <p:sp>
        <p:nvSpPr>
          <p:cNvPr id="35" name="Text Placeholder 11"/>
          <p:cNvSpPr>
            <a:spLocks noGrp="1"/>
          </p:cNvSpPr>
          <p:nvPr>
            <p:ph type="body" sz="quarter" idx="14"/>
          </p:nvPr>
        </p:nvSpPr>
        <p:spPr>
          <a:xfrm>
            <a:off x="6747088" y="2600327"/>
            <a:ext cx="5027931" cy="1020164"/>
          </a:xfrm>
        </p:spPr>
        <p:txBody>
          <a:bodyPr>
            <a:normAutofit/>
          </a:bodyPr>
          <a:lstStyle>
            <a:lvl1pPr marL="0" indent="-11113">
              <a:buFont typeface="Arial" panose="020B0604020202020204" pitchFamily="34" charset="0"/>
              <a:buChar char="​"/>
              <a:defRPr sz="1600" b="1">
                <a:solidFill>
                  <a:schemeClr val="tx1"/>
                </a:solidFill>
              </a:defRPr>
            </a:lvl1pPr>
            <a:lvl2pPr marL="0" indent="0">
              <a:buFont typeface="Arial" panose="020B0604020202020204" pitchFamily="34" charset="0"/>
              <a:buChar char="​"/>
              <a:defRPr sz="1600" i="1" u="none">
                <a:solidFill>
                  <a:schemeClr val="tx1"/>
                </a:solidFill>
              </a:defRPr>
            </a:lvl2pPr>
          </a:lstStyle>
          <a:p>
            <a:pPr lvl="0"/>
            <a:r>
              <a:rPr lang="en-US"/>
              <a:t>Click to edit Master text styles</a:t>
            </a:r>
          </a:p>
          <a:p>
            <a:pPr lvl="1"/>
            <a:r>
              <a:rPr lang="en-US"/>
              <a:t>Second level</a:t>
            </a:r>
          </a:p>
        </p:txBody>
      </p:sp>
      <p:sp>
        <p:nvSpPr>
          <p:cNvPr id="36" name="Text Placeholder 11"/>
          <p:cNvSpPr>
            <a:spLocks noGrp="1"/>
          </p:cNvSpPr>
          <p:nvPr>
            <p:ph type="body" sz="quarter" idx="15" hasCustomPrompt="1"/>
          </p:nvPr>
        </p:nvSpPr>
        <p:spPr>
          <a:xfrm>
            <a:off x="7770622" y="4188773"/>
            <a:ext cx="4004397" cy="921684"/>
          </a:xfrm>
        </p:spPr>
        <p:txBody>
          <a:bodyPr anchor="t" anchorCtr="0">
            <a:normAutofit/>
          </a:bodyPr>
          <a:lstStyle>
            <a:lvl1pPr marL="0" indent="-11113">
              <a:buFont typeface="Arial" panose="020B0604020202020204" pitchFamily="34" charset="0"/>
              <a:buChar char="​"/>
              <a:defRPr sz="1600" b="0" i="1" baseline="0">
                <a:solidFill>
                  <a:schemeClr val="tx1"/>
                </a:solidFill>
              </a:defRPr>
            </a:lvl1pPr>
            <a:lvl2pPr marL="0" indent="0">
              <a:buFont typeface="Arial" panose="020B0604020202020204" pitchFamily="34" charset="0"/>
              <a:buChar char="​"/>
              <a:defRPr sz="1600" i="1" u="none"/>
            </a:lvl2pPr>
          </a:lstStyle>
          <a:p>
            <a:pPr lvl="0"/>
            <a:r>
              <a:rPr lang="en-US" dirty="0"/>
              <a:t>[Click to insert quote]</a:t>
            </a:r>
          </a:p>
        </p:txBody>
      </p:sp>
      <p:sp>
        <p:nvSpPr>
          <p:cNvPr id="38" name="Text Placeholder 11"/>
          <p:cNvSpPr>
            <a:spLocks noGrp="1"/>
          </p:cNvSpPr>
          <p:nvPr>
            <p:ph type="body" sz="quarter" idx="16" hasCustomPrompt="1"/>
          </p:nvPr>
        </p:nvSpPr>
        <p:spPr>
          <a:xfrm>
            <a:off x="7770620" y="5110458"/>
            <a:ext cx="4004397" cy="420333"/>
          </a:xfrm>
        </p:spPr>
        <p:txBody>
          <a:bodyPr>
            <a:normAutofit/>
          </a:bodyPr>
          <a:lstStyle>
            <a:lvl1pPr marL="122236" indent="-133347">
              <a:buFont typeface="Arial" panose="020B0604020202020204" pitchFamily="34" charset="0"/>
              <a:buChar char="‒"/>
              <a:defRPr sz="1200" b="0" i="0" baseline="0">
                <a:solidFill>
                  <a:schemeClr val="tx1"/>
                </a:solidFill>
              </a:defRPr>
            </a:lvl1pPr>
            <a:lvl2pPr marL="0" indent="0">
              <a:buFont typeface="Arial" panose="020B0604020202020204" pitchFamily="34" charset="0"/>
              <a:buChar char="​"/>
              <a:defRPr sz="1600" i="1" u="none"/>
            </a:lvl2pPr>
          </a:lstStyle>
          <a:p>
            <a:pPr lvl="0"/>
            <a:r>
              <a:rPr lang="en-US" dirty="0"/>
              <a:t> [Click to insert source]</a:t>
            </a:r>
          </a:p>
        </p:txBody>
      </p:sp>
      <p:sp>
        <p:nvSpPr>
          <p:cNvPr id="22" name="Text Placeholder 10"/>
          <p:cNvSpPr>
            <a:spLocks noGrp="1"/>
          </p:cNvSpPr>
          <p:nvPr>
            <p:ph type="body" sz="quarter" idx="21" hasCustomPrompt="1"/>
          </p:nvPr>
        </p:nvSpPr>
        <p:spPr>
          <a:xfrm>
            <a:off x="249555" y="6172202"/>
            <a:ext cx="5590804" cy="370583"/>
          </a:xfrm>
        </p:spPr>
        <p:txBody>
          <a:bodyPr bIns="91440" anchor="b" anchorCtr="0">
            <a:noAutofit/>
          </a:bodyPr>
          <a:lstStyle>
            <a:lvl1pPr marL="44450" indent="0">
              <a:lnSpc>
                <a:spcPct val="100000"/>
              </a:lnSpc>
              <a:buNone/>
              <a:defRPr sz="800">
                <a:solidFill>
                  <a:schemeClr val="tx1"/>
                </a:solidFill>
              </a:defRPr>
            </a:lvl1pPr>
          </a:lstStyle>
          <a:p>
            <a:pPr lvl="0"/>
            <a:r>
              <a:rPr lang="en-US" dirty="0"/>
              <a:t>Click to insert source text</a:t>
            </a:r>
          </a:p>
        </p:txBody>
      </p:sp>
      <p:sp>
        <p:nvSpPr>
          <p:cNvPr id="16" name="Rectangle 15">
            <a:extLst>
              <a:ext uri="{FF2B5EF4-FFF2-40B4-BE49-F238E27FC236}">
                <a16:creationId xmlns:a16="http://schemas.microsoft.com/office/drawing/2014/main" id="{D18CB4CE-C6C2-C04B-B02E-1B3BDE118B7B}"/>
              </a:ext>
            </a:extLst>
          </p:cNvPr>
          <p:cNvSpPr/>
          <p:nvPr userDrawn="1"/>
        </p:nvSpPr>
        <p:spPr>
          <a:xfrm>
            <a:off x="221590" y="6448161"/>
            <a:ext cx="2972289" cy="215444"/>
          </a:xfrm>
          <a:prstGeom prst="rect">
            <a:avLst/>
          </a:prstGeom>
        </p:spPr>
        <p:txBody>
          <a:bodyPr wrap="none">
            <a:spAutoFit/>
          </a:bodyPr>
          <a:lstStyle/>
          <a:p>
            <a:r>
              <a:rPr lang="en-US" sz="800" dirty="0">
                <a:solidFill>
                  <a:schemeClr val="tx1"/>
                </a:solidFill>
              </a:rPr>
              <a:t>© Preeclampsia Foundation. Confidential. All rights reserved.</a:t>
            </a:r>
          </a:p>
        </p:txBody>
      </p:sp>
      <p:pic>
        <p:nvPicPr>
          <p:cNvPr id="17" name="Picture 16">
            <a:extLst>
              <a:ext uri="{FF2B5EF4-FFF2-40B4-BE49-F238E27FC236}">
                <a16:creationId xmlns:a16="http://schemas.microsoft.com/office/drawing/2014/main" id="{B3D3BD3D-E3CA-FE43-8793-089325B00D4A}"/>
              </a:ext>
            </a:extLst>
          </p:cNvPr>
          <p:cNvPicPr>
            <a:picLocks noChangeAspect="1"/>
          </p:cNvPicPr>
          <p:nvPr userDrawn="1"/>
        </p:nvPicPr>
        <p:blipFill>
          <a:blip r:embed="rId2"/>
          <a:stretch>
            <a:fillRect/>
          </a:stretch>
        </p:blipFill>
        <p:spPr>
          <a:xfrm>
            <a:off x="9881938" y="5937114"/>
            <a:ext cx="1882897" cy="962985"/>
          </a:xfrm>
          <a:prstGeom prst="rect">
            <a:avLst/>
          </a:prstGeom>
        </p:spPr>
      </p:pic>
    </p:spTree>
    <p:extLst>
      <p:ext uri="{BB962C8B-B14F-4D97-AF65-F5344CB8AC3E}">
        <p14:creationId xmlns:p14="http://schemas.microsoft.com/office/powerpoint/2010/main" val="4197065216"/>
      </p:ext>
    </p:extLst>
  </p:cSld>
  <p:clrMapOvr>
    <a:overrideClrMapping bg1="dk1" tx1="lt1" bg2="dk2" tx2="lt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Fact + Image">
    <p:bg>
      <p:bgRef idx="1001">
        <a:schemeClr val="bg1"/>
      </p:bgRef>
    </p:bg>
    <p:spTree>
      <p:nvGrpSpPr>
        <p:cNvPr id="1" name=""/>
        <p:cNvGrpSpPr/>
        <p:nvPr/>
      </p:nvGrpSpPr>
      <p:grpSpPr>
        <a:xfrm>
          <a:off x="0" y="0"/>
          <a:ext cx="0" cy="0"/>
          <a:chOff x="0" y="0"/>
          <a:chExt cx="0" cy="0"/>
        </a:xfrm>
      </p:grpSpPr>
      <p:sp>
        <p:nvSpPr>
          <p:cNvPr id="19" name="Picture Placeholder 7"/>
          <p:cNvSpPr>
            <a:spLocks noGrp="1"/>
          </p:cNvSpPr>
          <p:nvPr>
            <p:ph type="pic" sz="quarter" idx="17" hasCustomPrompt="1"/>
          </p:nvPr>
        </p:nvSpPr>
        <p:spPr>
          <a:xfrm>
            <a:off x="0" y="0"/>
            <a:ext cx="12192000" cy="6858000"/>
          </a:xfrm>
          <a:pattFill prst="shingle">
            <a:fgClr>
              <a:schemeClr val="tx1">
                <a:lumMod val="95000"/>
              </a:schemeClr>
            </a:fgClr>
            <a:bgClr>
              <a:srgbClr val="D9E7ED"/>
            </a:bgClr>
          </a:pattFill>
        </p:spPr>
        <p:txBody>
          <a:bodyPr anchor="ctr"/>
          <a:lstStyle>
            <a:lvl1pPr marL="45719" indent="0" algn="l">
              <a:buNone/>
              <a:defRPr baseline="0">
                <a:solidFill>
                  <a:srgbClr val="002060"/>
                </a:solidFill>
              </a:defRPr>
            </a:lvl1pPr>
          </a:lstStyle>
          <a:p>
            <a:r>
              <a:rPr lang="en-US" dirty="0"/>
              <a:t>Click icon to add </a:t>
            </a:r>
            <a:br>
              <a:rPr lang="en-US" dirty="0"/>
            </a:br>
            <a:r>
              <a:rPr lang="en-US" dirty="0"/>
              <a:t>high-resolution image</a:t>
            </a:r>
          </a:p>
        </p:txBody>
      </p:sp>
      <p:sp>
        <p:nvSpPr>
          <p:cNvPr id="32" name="Text Placeholder 8"/>
          <p:cNvSpPr>
            <a:spLocks noGrp="1"/>
          </p:cNvSpPr>
          <p:nvPr>
            <p:ph type="body" sz="quarter" idx="13" hasCustomPrompt="1"/>
          </p:nvPr>
        </p:nvSpPr>
        <p:spPr>
          <a:xfrm>
            <a:off x="6096002" y="939115"/>
            <a:ext cx="6107948" cy="4825312"/>
          </a:xfrm>
          <a:solidFill>
            <a:srgbClr val="A11B61"/>
          </a:solidFill>
        </p:spPr>
        <p:txBody>
          <a:bodyPr>
            <a:normAutofit/>
          </a:bodyPr>
          <a:lstStyle>
            <a:lvl1pPr marL="45719" indent="0">
              <a:buNone/>
              <a:defRPr sz="133"/>
            </a:lvl1pPr>
          </a:lstStyle>
          <a:p>
            <a:pPr lvl="0"/>
            <a:r>
              <a:rPr lang="en-US" dirty="0"/>
              <a:t>.</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3Q2020 CEO Highlights</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246FB18-5DF1-419A-B975-14AFDDD65B9F}" type="slidenum">
              <a:rPr lang="en-US" smtClean="0"/>
              <a:pPr/>
              <a:t>‹#›</a:t>
            </a:fld>
            <a:endParaRPr lang="en-US" dirty="0"/>
          </a:p>
        </p:txBody>
      </p:sp>
      <p:sp>
        <p:nvSpPr>
          <p:cNvPr id="27" name="Text Placeholder 11"/>
          <p:cNvSpPr>
            <a:spLocks noGrp="1"/>
          </p:cNvSpPr>
          <p:nvPr>
            <p:ph type="body" sz="quarter" idx="22" hasCustomPrompt="1"/>
          </p:nvPr>
        </p:nvSpPr>
        <p:spPr>
          <a:xfrm>
            <a:off x="6427164" y="1963056"/>
            <a:ext cx="0" cy="3474720"/>
          </a:xfrm>
          <a:ln w="28575">
            <a:solidFill>
              <a:schemeClr val="tx1"/>
            </a:solidFill>
          </a:ln>
        </p:spPr>
        <p:txBody>
          <a:bodyPr>
            <a:normAutofit/>
          </a:bodyPr>
          <a:lstStyle>
            <a:lvl1pPr marL="45719" indent="0">
              <a:buNone/>
              <a:defRPr sz="133">
                <a:solidFill>
                  <a:schemeClr val="tx1"/>
                </a:solidFill>
              </a:defRPr>
            </a:lvl1pPr>
          </a:lstStyle>
          <a:p>
            <a:pPr lvl="0"/>
            <a:r>
              <a:rPr lang="en-US" dirty="0"/>
              <a:t>.</a:t>
            </a:r>
          </a:p>
        </p:txBody>
      </p:sp>
      <p:sp>
        <p:nvSpPr>
          <p:cNvPr id="28" name="Title 1"/>
          <p:cNvSpPr>
            <a:spLocks noGrp="1"/>
          </p:cNvSpPr>
          <p:nvPr>
            <p:ph type="title" hasCustomPrompt="1"/>
          </p:nvPr>
        </p:nvSpPr>
        <p:spPr>
          <a:xfrm>
            <a:off x="6745327" y="1902942"/>
            <a:ext cx="5042508" cy="698156"/>
          </a:xfrm>
        </p:spPr>
        <p:txBody>
          <a:bodyPr/>
          <a:lstStyle>
            <a:lvl1pPr>
              <a:defRPr sz="2400">
                <a:solidFill>
                  <a:schemeClr val="tx1"/>
                </a:solidFill>
              </a:defRPr>
            </a:lvl1pPr>
          </a:lstStyle>
          <a:p>
            <a:r>
              <a:rPr lang="en-US" dirty="0"/>
              <a:t>[Click to add headline]</a:t>
            </a:r>
          </a:p>
        </p:txBody>
      </p:sp>
      <p:sp>
        <p:nvSpPr>
          <p:cNvPr id="30" name="Text Placeholder 11"/>
          <p:cNvSpPr>
            <a:spLocks noGrp="1"/>
          </p:cNvSpPr>
          <p:nvPr>
            <p:ph type="body" sz="quarter" idx="14"/>
          </p:nvPr>
        </p:nvSpPr>
        <p:spPr>
          <a:xfrm>
            <a:off x="6746058" y="2600325"/>
            <a:ext cx="5041660" cy="1498571"/>
          </a:xfrm>
        </p:spPr>
        <p:txBody>
          <a:bodyPr>
            <a:normAutofit/>
          </a:bodyPr>
          <a:lstStyle>
            <a:lvl1pPr marL="0" indent="-11113">
              <a:buFont typeface="Arial" panose="020B0604020202020204" pitchFamily="34" charset="0"/>
              <a:buChar char="​"/>
              <a:defRPr sz="1600" b="1">
                <a:solidFill>
                  <a:schemeClr val="tx1"/>
                </a:solidFill>
              </a:defRPr>
            </a:lvl1pPr>
            <a:lvl2pPr marL="0" indent="0">
              <a:buFont typeface="Arial" panose="020B0604020202020204" pitchFamily="34" charset="0"/>
              <a:buChar char="​"/>
              <a:defRPr sz="1600" i="1" u="none">
                <a:solidFill>
                  <a:schemeClr val="tx1"/>
                </a:solidFill>
              </a:defRPr>
            </a:lvl2pPr>
          </a:lstStyle>
          <a:p>
            <a:pPr lvl="0"/>
            <a:r>
              <a:rPr lang="en-US"/>
              <a:t>Click to edit Master text styles</a:t>
            </a:r>
          </a:p>
          <a:p>
            <a:pPr lvl="1"/>
            <a:r>
              <a:rPr lang="en-US"/>
              <a:t>Second level</a:t>
            </a:r>
          </a:p>
        </p:txBody>
      </p:sp>
      <p:sp>
        <p:nvSpPr>
          <p:cNvPr id="31" name="Text Placeholder 11"/>
          <p:cNvSpPr>
            <a:spLocks noGrp="1"/>
          </p:cNvSpPr>
          <p:nvPr>
            <p:ph type="body" sz="quarter" idx="15" hasCustomPrompt="1"/>
          </p:nvPr>
        </p:nvSpPr>
        <p:spPr>
          <a:xfrm>
            <a:off x="6746058" y="4188771"/>
            <a:ext cx="5041660" cy="1249005"/>
          </a:xfrm>
        </p:spPr>
        <p:txBody>
          <a:bodyPr>
            <a:normAutofit/>
          </a:bodyPr>
          <a:lstStyle>
            <a:lvl1pPr marL="0" indent="-11113">
              <a:buFont typeface="Arial" panose="020B0604020202020204" pitchFamily="34" charset="0"/>
              <a:buChar char="​"/>
              <a:defRPr sz="1800" b="0" i="1" baseline="0">
                <a:solidFill>
                  <a:schemeClr val="tx1"/>
                </a:solidFill>
              </a:defRPr>
            </a:lvl1pPr>
            <a:lvl2pPr marL="0" indent="0">
              <a:buFont typeface="Arial" panose="020B0604020202020204" pitchFamily="34" charset="0"/>
              <a:buChar char="​"/>
              <a:defRPr sz="1600" i="1" u="none"/>
            </a:lvl2pPr>
          </a:lstStyle>
          <a:p>
            <a:pPr lvl="0"/>
            <a:r>
              <a:rPr lang="en-US" dirty="0"/>
              <a:t>[Click to insert fact]</a:t>
            </a:r>
          </a:p>
        </p:txBody>
      </p:sp>
      <p:sp>
        <p:nvSpPr>
          <p:cNvPr id="25" name="Text Placeholder 10"/>
          <p:cNvSpPr>
            <a:spLocks noGrp="1"/>
          </p:cNvSpPr>
          <p:nvPr>
            <p:ph type="body" sz="quarter" idx="21" hasCustomPrompt="1"/>
          </p:nvPr>
        </p:nvSpPr>
        <p:spPr>
          <a:xfrm>
            <a:off x="249555" y="6172202"/>
            <a:ext cx="5590804" cy="370583"/>
          </a:xfrm>
        </p:spPr>
        <p:txBody>
          <a:bodyPr bIns="91440" anchor="b" anchorCtr="0">
            <a:noAutofit/>
          </a:bodyPr>
          <a:lstStyle>
            <a:lvl1pPr marL="44450" indent="0">
              <a:lnSpc>
                <a:spcPct val="100000"/>
              </a:lnSpc>
              <a:buNone/>
              <a:defRPr sz="800">
                <a:solidFill>
                  <a:schemeClr val="tx1"/>
                </a:solidFill>
              </a:defRPr>
            </a:lvl1pPr>
          </a:lstStyle>
          <a:p>
            <a:pPr lvl="0"/>
            <a:r>
              <a:rPr lang="en-US" dirty="0"/>
              <a:t>Click to insert source text</a:t>
            </a:r>
          </a:p>
        </p:txBody>
      </p:sp>
      <p:cxnSp>
        <p:nvCxnSpPr>
          <p:cNvPr id="24" name="Straight Connector 23"/>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FFD6E016-9D48-1C4B-A57A-72B35A06E292}"/>
              </a:ext>
            </a:extLst>
          </p:cNvPr>
          <p:cNvPicPr>
            <a:picLocks noChangeAspect="1"/>
          </p:cNvPicPr>
          <p:nvPr userDrawn="1"/>
        </p:nvPicPr>
        <p:blipFill>
          <a:blip r:embed="rId2"/>
          <a:stretch>
            <a:fillRect/>
          </a:stretch>
        </p:blipFill>
        <p:spPr>
          <a:xfrm>
            <a:off x="9881938" y="5937114"/>
            <a:ext cx="1882897" cy="962985"/>
          </a:xfrm>
          <a:prstGeom prst="rect">
            <a:avLst/>
          </a:prstGeom>
        </p:spPr>
      </p:pic>
      <p:sp>
        <p:nvSpPr>
          <p:cNvPr id="49" name="Rectangle 48">
            <a:extLst>
              <a:ext uri="{FF2B5EF4-FFF2-40B4-BE49-F238E27FC236}">
                <a16:creationId xmlns:a16="http://schemas.microsoft.com/office/drawing/2014/main" id="{A40F0611-A54B-804A-836E-05076FEB548A}"/>
              </a:ext>
            </a:extLst>
          </p:cNvPr>
          <p:cNvSpPr/>
          <p:nvPr userDrawn="1"/>
        </p:nvSpPr>
        <p:spPr>
          <a:xfrm>
            <a:off x="221590" y="6448161"/>
            <a:ext cx="2972289" cy="215444"/>
          </a:xfrm>
          <a:prstGeom prst="rect">
            <a:avLst/>
          </a:prstGeom>
        </p:spPr>
        <p:txBody>
          <a:bodyPr wrap="none">
            <a:spAutoFit/>
          </a:bodyPr>
          <a:lstStyle/>
          <a:p>
            <a:r>
              <a:rPr lang="en-US" sz="800" dirty="0">
                <a:solidFill>
                  <a:schemeClr val="tx1"/>
                </a:solidFill>
              </a:rPr>
              <a:t>© Preeclampsia Foundation. Confidential. All rights reserved.</a:t>
            </a:r>
          </a:p>
        </p:txBody>
      </p:sp>
    </p:spTree>
    <p:extLst>
      <p:ext uri="{BB962C8B-B14F-4D97-AF65-F5344CB8AC3E}">
        <p14:creationId xmlns:p14="http://schemas.microsoft.com/office/powerpoint/2010/main" val="3339579399"/>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ivider Color">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768096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 Placeholder 10"/>
          <p:cNvSpPr>
            <a:spLocks noGrp="1"/>
          </p:cNvSpPr>
          <p:nvPr>
            <p:ph type="body" sz="quarter" idx="11" hasCustomPrompt="1"/>
          </p:nvPr>
        </p:nvSpPr>
        <p:spPr>
          <a:xfrm>
            <a:off x="7729728" y="0"/>
            <a:ext cx="4462272" cy="6858000"/>
          </a:xfrm>
          <a:solidFill>
            <a:srgbClr val="A11B61"/>
          </a:solidFill>
        </p:spPr>
        <p:txBody>
          <a:bodyPr>
            <a:normAutofit/>
          </a:bodyPr>
          <a:lstStyle>
            <a:lvl1pPr marL="45719" indent="0">
              <a:buNone/>
              <a:defRPr sz="133"/>
            </a:lvl1pPr>
          </a:lstStyle>
          <a:p>
            <a:pPr lvl="0"/>
            <a:r>
              <a:rPr lang="en-US" dirty="0"/>
              <a:t>.</a:t>
            </a:r>
          </a:p>
        </p:txBody>
      </p:sp>
      <p:sp>
        <p:nvSpPr>
          <p:cNvPr id="18" name="Rectangle 17"/>
          <p:cNvSpPr/>
          <p:nvPr userDrawn="1"/>
        </p:nvSpPr>
        <p:spPr>
          <a:xfrm>
            <a:off x="7716816" y="0"/>
            <a:ext cx="447518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460449" y="1828802"/>
            <a:ext cx="6789271" cy="1584639"/>
          </a:xfrm>
        </p:spPr>
        <p:txBody>
          <a:bodyPr lIns="0" rIns="0" anchor="b"/>
          <a:lstStyle>
            <a:lvl1pPr>
              <a:defRPr sz="2800" baseline="0">
                <a:solidFill>
                  <a:schemeClr val="tx1"/>
                </a:solidFill>
              </a:defRPr>
            </a:lvl1pPr>
          </a:lstStyle>
          <a:p>
            <a:r>
              <a:rPr lang="en-US" dirty="0"/>
              <a:t>[Click to add divider page title]</a:t>
            </a:r>
          </a:p>
        </p:txBody>
      </p:sp>
      <p:sp>
        <p:nvSpPr>
          <p:cNvPr id="3" name="Text Placeholder 2"/>
          <p:cNvSpPr>
            <a:spLocks noGrp="1"/>
          </p:cNvSpPr>
          <p:nvPr>
            <p:ph type="body" idx="1" hasCustomPrompt="1"/>
          </p:nvPr>
        </p:nvSpPr>
        <p:spPr>
          <a:xfrm>
            <a:off x="460449" y="3432887"/>
            <a:ext cx="6789271" cy="822960"/>
          </a:xfrm>
        </p:spPr>
        <p:txBody>
          <a:bodyPr lIns="0" rIns="0" anchor="t">
            <a:normAutofit/>
          </a:bodyPr>
          <a:lstStyle>
            <a:lvl1pPr marL="0" indent="0">
              <a:spcBef>
                <a:spcPts val="0"/>
              </a:spcBef>
              <a:buNone/>
              <a:defRPr sz="1600" b="1" baseline="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date or subtitle]</a:t>
            </a:r>
          </a:p>
        </p:txBody>
      </p:sp>
      <p:sp>
        <p:nvSpPr>
          <p:cNvPr id="17" name="Text Placeholder 10"/>
          <p:cNvSpPr>
            <a:spLocks noGrp="1"/>
          </p:cNvSpPr>
          <p:nvPr>
            <p:ph type="body" sz="quarter" idx="20" hasCustomPrompt="1"/>
          </p:nvPr>
        </p:nvSpPr>
        <p:spPr>
          <a:xfrm>
            <a:off x="249555" y="6172202"/>
            <a:ext cx="5590804" cy="370583"/>
          </a:xfrm>
        </p:spPr>
        <p:txBody>
          <a:bodyPr bIns="91440" anchor="b" anchorCtr="0">
            <a:noAutofit/>
          </a:bodyPr>
          <a:lstStyle>
            <a:lvl1pPr marL="44450" indent="0">
              <a:lnSpc>
                <a:spcPct val="100000"/>
              </a:lnSpc>
              <a:buNone/>
              <a:defRPr sz="800">
                <a:solidFill>
                  <a:schemeClr val="tx1"/>
                </a:solidFill>
              </a:defRPr>
            </a:lvl1pPr>
          </a:lstStyle>
          <a:p>
            <a:pPr lvl="0"/>
            <a:r>
              <a:rPr lang="en-US" dirty="0"/>
              <a:t>Click to insert source text</a:t>
            </a:r>
          </a:p>
        </p:txBody>
      </p:sp>
      <p:cxnSp>
        <p:nvCxnSpPr>
          <p:cNvPr id="22" name="Straight Connector 21"/>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C67EA509-3E4A-8842-8B30-8235F9B53434}"/>
              </a:ext>
            </a:extLst>
          </p:cNvPr>
          <p:cNvSpPr/>
          <p:nvPr userDrawn="1"/>
        </p:nvSpPr>
        <p:spPr>
          <a:xfrm>
            <a:off x="165750" y="6448161"/>
            <a:ext cx="2972289" cy="215444"/>
          </a:xfrm>
          <a:prstGeom prst="rect">
            <a:avLst/>
          </a:prstGeom>
        </p:spPr>
        <p:txBody>
          <a:bodyPr wrap="none">
            <a:spAutoFit/>
          </a:bodyPr>
          <a:lstStyle/>
          <a:p>
            <a:r>
              <a:rPr lang="en-US" sz="800" dirty="0">
                <a:solidFill>
                  <a:schemeClr val="tx1"/>
                </a:solidFill>
              </a:rPr>
              <a:t>© Preeclampsia Foundation. Confidential. All rights reserved.</a:t>
            </a:r>
          </a:p>
        </p:txBody>
      </p:sp>
      <p:pic>
        <p:nvPicPr>
          <p:cNvPr id="42" name="Picture 41">
            <a:extLst>
              <a:ext uri="{FF2B5EF4-FFF2-40B4-BE49-F238E27FC236}">
                <a16:creationId xmlns:a16="http://schemas.microsoft.com/office/drawing/2014/main" id="{E32D79BD-046D-2E44-8F51-7C4E73C9B460}"/>
              </a:ext>
            </a:extLst>
          </p:cNvPr>
          <p:cNvPicPr>
            <a:picLocks noChangeAspect="1"/>
          </p:cNvPicPr>
          <p:nvPr userDrawn="1"/>
        </p:nvPicPr>
        <p:blipFill>
          <a:blip r:embed="rId2"/>
          <a:stretch>
            <a:fillRect/>
          </a:stretch>
        </p:blipFill>
        <p:spPr>
          <a:xfrm>
            <a:off x="9881938" y="5937114"/>
            <a:ext cx="1882897" cy="962985"/>
          </a:xfrm>
          <a:prstGeom prst="rect">
            <a:avLst/>
          </a:prstGeom>
        </p:spPr>
      </p:pic>
    </p:spTree>
    <p:extLst>
      <p:ext uri="{BB962C8B-B14F-4D97-AF65-F5344CB8AC3E}">
        <p14:creationId xmlns:p14="http://schemas.microsoft.com/office/powerpoint/2010/main" val="13061168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85">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lor split">
    <p:spTree>
      <p:nvGrpSpPr>
        <p:cNvPr id="1" name=""/>
        <p:cNvGrpSpPr/>
        <p:nvPr/>
      </p:nvGrpSpPr>
      <p:grpSpPr>
        <a:xfrm>
          <a:off x="0" y="0"/>
          <a:ext cx="0" cy="0"/>
          <a:chOff x="0" y="0"/>
          <a:chExt cx="0" cy="0"/>
        </a:xfrm>
      </p:grpSpPr>
      <p:sp>
        <p:nvSpPr>
          <p:cNvPr id="12" name="Text Placeholder 8"/>
          <p:cNvSpPr>
            <a:spLocks noGrp="1"/>
          </p:cNvSpPr>
          <p:nvPr>
            <p:ph type="body" sz="quarter" idx="13" hasCustomPrompt="1"/>
          </p:nvPr>
        </p:nvSpPr>
        <p:spPr>
          <a:xfrm>
            <a:off x="6120385" y="1"/>
            <a:ext cx="6071616" cy="6294439"/>
          </a:xfrm>
          <a:solidFill>
            <a:srgbClr val="002060"/>
          </a:solidFill>
        </p:spPr>
        <p:txBody>
          <a:bodyPr>
            <a:normAutofit/>
          </a:bodyPr>
          <a:lstStyle>
            <a:lvl1pPr marL="45719" indent="0">
              <a:buNone/>
              <a:defRPr sz="133"/>
            </a:lvl1pPr>
          </a:lstStyle>
          <a:p>
            <a:pPr lvl="0"/>
            <a:r>
              <a:rPr lang="en-US" dirty="0"/>
              <a:t>.</a:t>
            </a:r>
          </a:p>
        </p:txBody>
      </p:sp>
      <p:sp>
        <p:nvSpPr>
          <p:cNvPr id="14" name="Text Placeholder 10"/>
          <p:cNvSpPr>
            <a:spLocks noGrp="1"/>
          </p:cNvSpPr>
          <p:nvPr>
            <p:ph type="body" sz="quarter" idx="27" hasCustomPrompt="1"/>
          </p:nvPr>
        </p:nvSpPr>
        <p:spPr>
          <a:xfrm>
            <a:off x="7000631" y="1406999"/>
            <a:ext cx="4892543" cy="3749040"/>
          </a:xfrm>
        </p:spPr>
        <p:txBody>
          <a:bodyPr anchor="t" anchorCtr="0">
            <a:normAutofit/>
          </a:bodyPr>
          <a:lstStyle>
            <a:lvl1pPr marL="0" indent="0">
              <a:lnSpc>
                <a:spcPct val="140000"/>
              </a:lnSpc>
              <a:buFont typeface="Arial" panose="020B0604020202020204" pitchFamily="34" charset="0"/>
              <a:buChar char="​"/>
              <a:defRPr sz="1600" b="1" baseline="0">
                <a:solidFill>
                  <a:schemeClr val="bg1"/>
                </a:solidFill>
              </a:defRPr>
            </a:lvl1pPr>
            <a:lvl2pPr marL="287331" indent="-287331">
              <a:lnSpc>
                <a:spcPct val="140000"/>
              </a:lnSpc>
              <a:defRPr sz="1400" b="1">
                <a:solidFill>
                  <a:schemeClr val="bg1"/>
                </a:solidFill>
              </a:defRPr>
            </a:lvl2pPr>
          </a:lstStyle>
          <a:p>
            <a:pPr lvl="0"/>
            <a:r>
              <a:rPr lang="en-US" dirty="0"/>
              <a:t>[Click to add text]</a:t>
            </a:r>
          </a:p>
          <a:p>
            <a:pPr lvl="1"/>
            <a:r>
              <a:rPr lang="en-US" dirty="0"/>
              <a:t>Second level</a:t>
            </a:r>
          </a:p>
        </p:txBody>
      </p:sp>
      <p:sp>
        <p:nvSpPr>
          <p:cNvPr id="15" name="Text Placeholder 11"/>
          <p:cNvSpPr>
            <a:spLocks noGrp="1"/>
          </p:cNvSpPr>
          <p:nvPr>
            <p:ph type="body" sz="quarter" idx="15" hasCustomPrompt="1"/>
          </p:nvPr>
        </p:nvSpPr>
        <p:spPr>
          <a:xfrm>
            <a:off x="6687169" y="1406999"/>
            <a:ext cx="0" cy="3749040"/>
          </a:xfrm>
          <a:ln w="28575">
            <a:solidFill>
              <a:schemeClr val="bg1"/>
            </a:solidFill>
          </a:ln>
        </p:spPr>
        <p:txBody>
          <a:bodyPr>
            <a:normAutofit/>
          </a:bodyPr>
          <a:lstStyle>
            <a:lvl1pPr marL="45719" indent="0">
              <a:buNone/>
              <a:defRPr sz="133">
                <a:solidFill>
                  <a:schemeClr val="tx1"/>
                </a:solidFill>
              </a:defRPr>
            </a:lvl1pPr>
          </a:lstStyle>
          <a:p>
            <a:pPr lvl="0"/>
            <a:r>
              <a:rPr lang="en-US" dirty="0"/>
              <a:t>.</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3Q2020 CEO Highlights</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246FB18-5DF1-419A-B975-14AFDDD65B9F}" type="slidenum">
              <a:rPr lang="en-US" smtClean="0"/>
              <a:pPr/>
              <a:t>‹#›</a:t>
            </a:fld>
            <a:endParaRPr lang="en-US" dirty="0"/>
          </a:p>
        </p:txBody>
      </p:sp>
      <p:sp>
        <p:nvSpPr>
          <p:cNvPr id="22" name="Text Placeholder 2"/>
          <p:cNvSpPr>
            <a:spLocks noGrp="1"/>
          </p:cNvSpPr>
          <p:nvPr>
            <p:ph type="body" sz="quarter" idx="26"/>
          </p:nvPr>
        </p:nvSpPr>
        <p:spPr>
          <a:xfrm>
            <a:off x="304802" y="1407000"/>
            <a:ext cx="5261663" cy="3749040"/>
          </a:xfrm>
        </p:spPr>
        <p:txBody>
          <a:bodyPr/>
          <a:lstStyle>
            <a:lvl1pPr marL="0" indent="0">
              <a:buNone/>
              <a:defRPr b="1"/>
            </a:lvl1pPr>
            <a:lvl2pPr>
              <a:defRPr b="1">
                <a:solidFill>
                  <a:srgbClr val="002060"/>
                </a:solidFill>
              </a:defRPr>
            </a:lvl2pPr>
            <a:lvl3pPr>
              <a:defRPr b="1"/>
            </a:lvl3pPr>
            <a:lvl4pPr>
              <a:defRPr b="1"/>
            </a:lvl4pPr>
            <a:lvl5pPr>
              <a:defRPr b="1"/>
            </a:lvl5pPr>
          </a:lstStyle>
          <a:p>
            <a:pPr lvl="0"/>
            <a:r>
              <a:rPr lang="en-US"/>
              <a:t>Click to edit Master text styles</a:t>
            </a:r>
          </a:p>
          <a:p>
            <a:pPr lvl="1"/>
            <a:r>
              <a:rPr lang="en-US"/>
              <a:t>Second level</a:t>
            </a:r>
          </a:p>
        </p:txBody>
      </p:sp>
      <p:sp>
        <p:nvSpPr>
          <p:cNvPr id="11" name="Text Placeholder 10"/>
          <p:cNvSpPr>
            <a:spLocks noGrp="1"/>
          </p:cNvSpPr>
          <p:nvPr>
            <p:ph type="body" sz="quarter" idx="14" hasCustomPrompt="1"/>
          </p:nvPr>
        </p:nvSpPr>
        <p:spPr>
          <a:xfrm>
            <a:off x="310774" y="5902199"/>
            <a:ext cx="5255689"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grpSp>
        <p:nvGrpSpPr>
          <p:cNvPr id="2" name="Group 1">
            <a:extLst>
              <a:ext uri="{FF2B5EF4-FFF2-40B4-BE49-F238E27FC236}">
                <a16:creationId xmlns:a16="http://schemas.microsoft.com/office/drawing/2014/main" id="{9A67D8E6-4F7C-5342-942B-D9A6D075A4EA}"/>
              </a:ext>
            </a:extLst>
          </p:cNvPr>
          <p:cNvGrpSpPr/>
          <p:nvPr userDrawn="1"/>
        </p:nvGrpSpPr>
        <p:grpSpPr>
          <a:xfrm>
            <a:off x="0" y="5937114"/>
            <a:ext cx="12192000" cy="962985"/>
            <a:chOff x="0" y="4452835"/>
            <a:chExt cx="9144000" cy="722239"/>
          </a:xfrm>
        </p:grpSpPr>
        <p:sp>
          <p:nvSpPr>
            <p:cNvPr id="16" name="Text Placeholder 8">
              <a:extLst>
                <a:ext uri="{FF2B5EF4-FFF2-40B4-BE49-F238E27FC236}">
                  <a16:creationId xmlns:a16="http://schemas.microsoft.com/office/drawing/2014/main" id="{DCA2B917-FB5C-E548-A7FC-83D53D3DA48C}"/>
                </a:ext>
              </a:extLst>
            </p:cNvPr>
            <p:cNvSpPr txBox="1">
              <a:spLocks/>
            </p:cNvSpPr>
            <p:nvPr userDrawn="1"/>
          </p:nvSpPr>
          <p:spPr>
            <a:xfrm>
              <a:off x="0" y="4720828"/>
              <a:ext cx="9144000" cy="422672"/>
            </a:xfrm>
            <a:prstGeom prst="rect">
              <a:avLst/>
            </a:prstGeom>
            <a:gradFill flip="none" rotWithShape="1">
              <a:gsLst>
                <a:gs pos="0">
                  <a:srgbClr val="A11B61"/>
                </a:gs>
                <a:gs pos="50000">
                  <a:srgbClr val="7EAFD1">
                    <a:tint val="44500"/>
                    <a:satMod val="160000"/>
                  </a:srgbClr>
                </a:gs>
                <a:gs pos="100000">
                  <a:srgbClr val="7EAFD1">
                    <a:tint val="23500"/>
                    <a:satMod val="160000"/>
                  </a:srgbClr>
                </a:gs>
              </a:gsLst>
              <a:path path="circle">
                <a:fillToRect t="100000" r="100000"/>
              </a:path>
              <a:tileRect l="-100000" b="-100000"/>
            </a:gradFill>
          </p:spPr>
          <p:txBody>
            <a:bodyPr>
              <a:normAutofit/>
            </a:bodyPr>
            <a:lstStyle>
              <a:lvl1pPr marL="34290" indent="0" algn="l" defTabSz="685800" rtl="0" eaLnBrk="1" latinLnBrk="0" hangingPunct="1">
                <a:lnSpc>
                  <a:spcPct val="140000"/>
                </a:lnSpc>
                <a:spcBef>
                  <a:spcPts val="900"/>
                </a:spcBef>
                <a:buFont typeface="Arial" charset="0"/>
                <a:buNone/>
                <a:defRPr sz="100" kern="1200">
                  <a:solidFill>
                    <a:srgbClr val="7EAFD1"/>
                  </a:solidFill>
                  <a:latin typeface="+mn-lt"/>
                  <a:ea typeface="+mn-ea"/>
                  <a:cs typeface="+mn-cs"/>
                </a:defRPr>
              </a:lvl1pPr>
              <a:lvl2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2pPr>
              <a:lvl3pPr marL="48006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3pPr>
              <a:lvl4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4pPr>
              <a:lvl5pPr marL="34290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133"/>
                <a:t>.</a:t>
              </a:r>
              <a:endParaRPr lang="en-US" sz="133" dirty="0"/>
            </a:p>
          </p:txBody>
        </p:sp>
        <p:pic>
          <p:nvPicPr>
            <p:cNvPr id="17" name="Picture 16">
              <a:extLst>
                <a:ext uri="{FF2B5EF4-FFF2-40B4-BE49-F238E27FC236}">
                  <a16:creationId xmlns:a16="http://schemas.microsoft.com/office/drawing/2014/main" id="{9C094FCE-F1DD-3948-8D58-B7E3CFA1008E}"/>
                </a:ext>
              </a:extLst>
            </p:cNvPr>
            <p:cNvPicPr>
              <a:picLocks noChangeAspect="1"/>
            </p:cNvPicPr>
            <p:nvPr userDrawn="1"/>
          </p:nvPicPr>
          <p:blipFill>
            <a:blip r:embed="rId2"/>
            <a:stretch>
              <a:fillRect/>
            </a:stretch>
          </p:blipFill>
          <p:spPr>
            <a:xfrm>
              <a:off x="7411452" y="4452835"/>
              <a:ext cx="1412175" cy="722239"/>
            </a:xfrm>
            <a:prstGeom prst="rect">
              <a:avLst/>
            </a:prstGeom>
          </p:spPr>
        </p:pic>
        <p:sp>
          <p:nvSpPr>
            <p:cNvPr id="18" name="Rectangle 17">
              <a:extLst>
                <a:ext uri="{FF2B5EF4-FFF2-40B4-BE49-F238E27FC236}">
                  <a16:creationId xmlns:a16="http://schemas.microsoft.com/office/drawing/2014/main" id="{337F9960-D509-1E44-AA96-F2733F16B3BD}"/>
                </a:ext>
              </a:extLst>
            </p:cNvPr>
            <p:cNvSpPr/>
            <p:nvPr userDrawn="1"/>
          </p:nvSpPr>
          <p:spPr>
            <a:xfrm>
              <a:off x="166192" y="4836121"/>
              <a:ext cx="2229217" cy="161583"/>
            </a:xfrm>
            <a:prstGeom prst="rect">
              <a:avLst/>
            </a:prstGeom>
          </p:spPr>
          <p:txBody>
            <a:bodyPr wrap="none">
              <a:spAutoFit/>
            </a:bodyPr>
            <a:lstStyle/>
            <a:p>
              <a:r>
                <a:rPr lang="en-US" sz="800" dirty="0">
                  <a:solidFill>
                    <a:schemeClr val="bg1"/>
                  </a:solidFill>
                </a:rPr>
                <a:t>© Preeclampsia Foundation. Confidential. All rights reserved.</a:t>
              </a:r>
            </a:p>
          </p:txBody>
        </p:sp>
      </p:grpSp>
    </p:spTree>
    <p:extLst>
      <p:ext uri="{BB962C8B-B14F-4D97-AF65-F5344CB8AC3E}">
        <p14:creationId xmlns:p14="http://schemas.microsoft.com/office/powerpoint/2010/main" val="10761751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icture with Caption Standard">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406770" y="2"/>
            <a:ext cx="5785231" cy="6303652"/>
          </a:xfrm>
          <a:pattFill prst="shingle">
            <a:fgClr>
              <a:schemeClr val="bg1">
                <a:lumMod val="95000"/>
              </a:schemeClr>
            </a:fgClr>
            <a:bgClr>
              <a:srgbClr val="D9E7ED"/>
            </a:bgClr>
          </a:pattFill>
        </p:spPr>
        <p:txBody>
          <a:bodyPr anchor="ctr">
            <a:normAutofit/>
          </a:bodyPr>
          <a:lstStyle>
            <a:lvl1pPr marL="0" indent="0" algn="ctr">
              <a:buNone/>
              <a:defRPr sz="2000"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3Q2020 CEO Highlights</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246FB18-5DF1-419A-B975-14AFDDD65B9F}" type="slidenum">
              <a:rPr lang="en-US" smtClean="0"/>
              <a:pPr/>
              <a:t>‹#›</a:t>
            </a:fld>
            <a:endParaRPr lang="en-US" dirty="0"/>
          </a:p>
        </p:txBody>
      </p:sp>
      <p:sp>
        <p:nvSpPr>
          <p:cNvPr id="22" name="Text Placeholder 2"/>
          <p:cNvSpPr>
            <a:spLocks noGrp="1"/>
          </p:cNvSpPr>
          <p:nvPr>
            <p:ph type="body" sz="quarter" idx="26"/>
          </p:nvPr>
        </p:nvSpPr>
        <p:spPr>
          <a:xfrm>
            <a:off x="304802" y="1828800"/>
            <a:ext cx="5261663" cy="4073399"/>
          </a:xfrm>
        </p:spPr>
        <p:txBody>
          <a:body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hasCustomPrompt="1"/>
          </p:nvPr>
        </p:nvSpPr>
        <p:spPr>
          <a:xfrm>
            <a:off x="304802" y="5902199"/>
            <a:ext cx="5261663"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sp>
        <p:nvSpPr>
          <p:cNvPr id="14" name="Text Placeholder 11"/>
          <p:cNvSpPr>
            <a:spLocks noGrp="1"/>
          </p:cNvSpPr>
          <p:nvPr>
            <p:ph type="body" sz="quarter" idx="13" hasCustomPrompt="1"/>
          </p:nvPr>
        </p:nvSpPr>
        <p:spPr>
          <a:xfrm>
            <a:off x="310774" y="1376112"/>
            <a:ext cx="5255687" cy="358136"/>
          </a:xfrm>
        </p:spPr>
        <p:txBody>
          <a:bodyPr>
            <a:noAutofit/>
          </a:bodyPr>
          <a:lstStyle>
            <a:lvl1pPr marL="0" indent="0">
              <a:buNone/>
              <a:defRPr sz="1800" b="1" baseline="0">
                <a:solidFill>
                  <a:srgbClr val="002060"/>
                </a:solidFill>
              </a:defRPr>
            </a:lvl1pPr>
          </a:lstStyle>
          <a:p>
            <a:pPr lvl="0"/>
            <a:r>
              <a:rPr lang="en-US" dirty="0"/>
              <a:t>[Click to add optional subtitle]</a:t>
            </a:r>
          </a:p>
        </p:txBody>
      </p:sp>
      <p:sp>
        <p:nvSpPr>
          <p:cNvPr id="17" name="Title Placeholder 1"/>
          <p:cNvSpPr>
            <a:spLocks noGrp="1"/>
          </p:cNvSpPr>
          <p:nvPr>
            <p:ph type="title" hasCustomPrompt="1"/>
          </p:nvPr>
        </p:nvSpPr>
        <p:spPr>
          <a:xfrm>
            <a:off x="310774" y="381000"/>
            <a:ext cx="5255689" cy="990600"/>
          </a:xfrm>
          <a:prstGeom prst="rect">
            <a:avLst/>
          </a:prstGeom>
          <a:ln w="3175">
            <a:noFill/>
            <a:prstDash val="dash"/>
          </a:ln>
        </p:spPr>
        <p:txBody>
          <a:bodyPr vert="horz" lIns="0" tIns="0" rIns="0" bIns="0" rtlCol="0" anchor="t">
            <a:noAutofit/>
          </a:bodyPr>
          <a:lstStyle/>
          <a:p>
            <a:r>
              <a:rPr lang="en-US" dirty="0"/>
              <a:t>[Click to add headline]</a:t>
            </a:r>
          </a:p>
        </p:txBody>
      </p:sp>
      <p:grpSp>
        <p:nvGrpSpPr>
          <p:cNvPr id="18" name="Group 17">
            <a:extLst>
              <a:ext uri="{FF2B5EF4-FFF2-40B4-BE49-F238E27FC236}">
                <a16:creationId xmlns:a16="http://schemas.microsoft.com/office/drawing/2014/main" id="{6DDD56B2-4BCB-6B40-A30F-269B76A6E3A7}"/>
              </a:ext>
            </a:extLst>
          </p:cNvPr>
          <p:cNvGrpSpPr/>
          <p:nvPr userDrawn="1"/>
        </p:nvGrpSpPr>
        <p:grpSpPr>
          <a:xfrm>
            <a:off x="0" y="5937114"/>
            <a:ext cx="12192000" cy="962985"/>
            <a:chOff x="0" y="4452835"/>
            <a:chExt cx="9144000" cy="722239"/>
          </a:xfrm>
        </p:grpSpPr>
        <p:sp>
          <p:nvSpPr>
            <p:cNvPr id="19" name="Text Placeholder 8">
              <a:extLst>
                <a:ext uri="{FF2B5EF4-FFF2-40B4-BE49-F238E27FC236}">
                  <a16:creationId xmlns:a16="http://schemas.microsoft.com/office/drawing/2014/main" id="{00A98659-5D35-DF48-93C8-5E4C6E24910F}"/>
                </a:ext>
              </a:extLst>
            </p:cNvPr>
            <p:cNvSpPr txBox="1">
              <a:spLocks/>
            </p:cNvSpPr>
            <p:nvPr userDrawn="1"/>
          </p:nvSpPr>
          <p:spPr>
            <a:xfrm>
              <a:off x="0" y="4720828"/>
              <a:ext cx="9144000" cy="422672"/>
            </a:xfrm>
            <a:prstGeom prst="rect">
              <a:avLst/>
            </a:prstGeom>
            <a:gradFill flip="none" rotWithShape="1">
              <a:gsLst>
                <a:gs pos="0">
                  <a:srgbClr val="A11B61"/>
                </a:gs>
                <a:gs pos="50000">
                  <a:srgbClr val="7EAFD1">
                    <a:tint val="44500"/>
                    <a:satMod val="160000"/>
                  </a:srgbClr>
                </a:gs>
                <a:gs pos="100000">
                  <a:srgbClr val="7EAFD1">
                    <a:tint val="23500"/>
                    <a:satMod val="160000"/>
                  </a:srgbClr>
                </a:gs>
              </a:gsLst>
              <a:path path="circle">
                <a:fillToRect t="100000" r="100000"/>
              </a:path>
              <a:tileRect l="-100000" b="-100000"/>
            </a:gradFill>
          </p:spPr>
          <p:txBody>
            <a:bodyPr>
              <a:normAutofit/>
            </a:bodyPr>
            <a:lstStyle>
              <a:lvl1pPr marL="34290" indent="0" algn="l" defTabSz="685800" rtl="0" eaLnBrk="1" latinLnBrk="0" hangingPunct="1">
                <a:lnSpc>
                  <a:spcPct val="140000"/>
                </a:lnSpc>
                <a:spcBef>
                  <a:spcPts val="900"/>
                </a:spcBef>
                <a:buFont typeface="Arial" charset="0"/>
                <a:buNone/>
                <a:defRPr sz="100" kern="1200">
                  <a:solidFill>
                    <a:srgbClr val="7EAFD1"/>
                  </a:solidFill>
                  <a:latin typeface="+mn-lt"/>
                  <a:ea typeface="+mn-ea"/>
                  <a:cs typeface="+mn-cs"/>
                </a:defRPr>
              </a:lvl1pPr>
              <a:lvl2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2pPr>
              <a:lvl3pPr marL="48006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3pPr>
              <a:lvl4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4pPr>
              <a:lvl5pPr marL="34290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133"/>
                <a:t>.</a:t>
              </a:r>
              <a:endParaRPr lang="en-US" sz="133" dirty="0"/>
            </a:p>
          </p:txBody>
        </p:sp>
        <p:pic>
          <p:nvPicPr>
            <p:cNvPr id="20" name="Picture 19">
              <a:extLst>
                <a:ext uri="{FF2B5EF4-FFF2-40B4-BE49-F238E27FC236}">
                  <a16:creationId xmlns:a16="http://schemas.microsoft.com/office/drawing/2014/main" id="{E9B390B4-4D0B-A641-95B7-50886EA53F19}"/>
                </a:ext>
              </a:extLst>
            </p:cNvPr>
            <p:cNvPicPr>
              <a:picLocks noChangeAspect="1"/>
            </p:cNvPicPr>
            <p:nvPr userDrawn="1"/>
          </p:nvPicPr>
          <p:blipFill>
            <a:blip r:embed="rId2"/>
            <a:stretch>
              <a:fillRect/>
            </a:stretch>
          </p:blipFill>
          <p:spPr>
            <a:xfrm>
              <a:off x="7411452" y="4452835"/>
              <a:ext cx="1412175" cy="722239"/>
            </a:xfrm>
            <a:prstGeom prst="rect">
              <a:avLst/>
            </a:prstGeom>
          </p:spPr>
        </p:pic>
        <p:sp>
          <p:nvSpPr>
            <p:cNvPr id="21" name="Rectangle 20">
              <a:extLst>
                <a:ext uri="{FF2B5EF4-FFF2-40B4-BE49-F238E27FC236}">
                  <a16:creationId xmlns:a16="http://schemas.microsoft.com/office/drawing/2014/main" id="{1A40BBB2-B634-4A4D-8943-4B570FF96AA8}"/>
                </a:ext>
              </a:extLst>
            </p:cNvPr>
            <p:cNvSpPr/>
            <p:nvPr userDrawn="1"/>
          </p:nvSpPr>
          <p:spPr>
            <a:xfrm>
              <a:off x="166192" y="4836121"/>
              <a:ext cx="2229217" cy="161583"/>
            </a:xfrm>
            <a:prstGeom prst="rect">
              <a:avLst/>
            </a:prstGeom>
          </p:spPr>
          <p:txBody>
            <a:bodyPr wrap="none">
              <a:spAutoFit/>
            </a:bodyPr>
            <a:lstStyle/>
            <a:p>
              <a:r>
                <a:rPr lang="en-US" sz="800" dirty="0">
                  <a:solidFill>
                    <a:schemeClr val="bg1"/>
                  </a:solidFill>
                </a:rPr>
                <a:t>© Preeclampsia Foundation. Confidential. All rights reserved.</a:t>
              </a:r>
            </a:p>
          </p:txBody>
        </p:sp>
      </p:grpSp>
    </p:spTree>
    <p:extLst>
      <p:ext uri="{BB962C8B-B14F-4D97-AF65-F5344CB8AC3E}">
        <p14:creationId xmlns:p14="http://schemas.microsoft.com/office/powerpoint/2010/main" val="17419560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icture with Caption 2/3">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5007775" y="2"/>
            <a:ext cx="7184227" cy="6303652"/>
          </a:xfrm>
          <a:pattFill prst="shingle">
            <a:fgClr>
              <a:schemeClr val="bg1">
                <a:lumMod val="95000"/>
              </a:schemeClr>
            </a:fgClr>
            <a:bgClr>
              <a:srgbClr val="D9E7ED"/>
            </a:bgClr>
          </a:pattFill>
        </p:spPr>
        <p:txBody>
          <a:bodyPr anchor="ctr">
            <a:normAutofit/>
          </a:bodyPr>
          <a:lstStyle>
            <a:lvl1pPr marL="0" indent="0" algn="ctr">
              <a:buNone/>
              <a:defRPr sz="2000"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3Q2020 CEO Highlights</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246FB18-5DF1-419A-B975-14AFDDD65B9F}" type="slidenum">
              <a:rPr lang="en-US" smtClean="0"/>
              <a:pPr/>
              <a:t>‹#›</a:t>
            </a:fld>
            <a:endParaRPr lang="en-US" dirty="0"/>
          </a:p>
        </p:txBody>
      </p:sp>
      <p:sp>
        <p:nvSpPr>
          <p:cNvPr id="22" name="Text Placeholder 2"/>
          <p:cNvSpPr>
            <a:spLocks noGrp="1"/>
          </p:cNvSpPr>
          <p:nvPr>
            <p:ph type="body" sz="quarter" idx="26"/>
          </p:nvPr>
        </p:nvSpPr>
        <p:spPr>
          <a:xfrm>
            <a:off x="304803" y="1828800"/>
            <a:ext cx="3872343" cy="4073399"/>
          </a:xfrm>
        </p:spPr>
        <p:txBody>
          <a:body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hasCustomPrompt="1"/>
          </p:nvPr>
        </p:nvSpPr>
        <p:spPr>
          <a:xfrm>
            <a:off x="304803" y="5902199"/>
            <a:ext cx="3872343"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sp>
        <p:nvSpPr>
          <p:cNvPr id="16" name="Text Placeholder 11"/>
          <p:cNvSpPr>
            <a:spLocks noGrp="1"/>
          </p:cNvSpPr>
          <p:nvPr>
            <p:ph type="body" sz="quarter" idx="13" hasCustomPrompt="1"/>
          </p:nvPr>
        </p:nvSpPr>
        <p:spPr>
          <a:xfrm>
            <a:off x="310773" y="1376112"/>
            <a:ext cx="3866371" cy="358136"/>
          </a:xfrm>
        </p:spPr>
        <p:txBody>
          <a:bodyPr>
            <a:noAutofit/>
          </a:bodyPr>
          <a:lstStyle>
            <a:lvl1pPr marL="0" indent="0">
              <a:buNone/>
              <a:defRPr sz="1800" b="1" baseline="0">
                <a:solidFill>
                  <a:srgbClr val="002060"/>
                </a:solidFill>
              </a:defRPr>
            </a:lvl1pPr>
          </a:lstStyle>
          <a:p>
            <a:pPr lvl="0"/>
            <a:r>
              <a:rPr lang="en-US" dirty="0"/>
              <a:t>[Click to add optional subtitle]</a:t>
            </a:r>
          </a:p>
        </p:txBody>
      </p:sp>
      <p:sp>
        <p:nvSpPr>
          <p:cNvPr id="17" name="Title Placeholder 1"/>
          <p:cNvSpPr>
            <a:spLocks noGrp="1"/>
          </p:cNvSpPr>
          <p:nvPr>
            <p:ph type="title" hasCustomPrompt="1"/>
          </p:nvPr>
        </p:nvSpPr>
        <p:spPr>
          <a:xfrm>
            <a:off x="310775" y="381000"/>
            <a:ext cx="3866372" cy="990600"/>
          </a:xfrm>
          <a:prstGeom prst="rect">
            <a:avLst/>
          </a:prstGeom>
          <a:ln w="3175">
            <a:noFill/>
            <a:prstDash val="dash"/>
          </a:ln>
        </p:spPr>
        <p:txBody>
          <a:bodyPr vert="horz" lIns="0" tIns="0" rIns="0" bIns="0" rtlCol="0" anchor="t">
            <a:noAutofit/>
          </a:bodyPr>
          <a:lstStyle/>
          <a:p>
            <a:r>
              <a:rPr lang="en-US" dirty="0"/>
              <a:t>[Click to add headline]</a:t>
            </a:r>
          </a:p>
        </p:txBody>
      </p:sp>
      <p:grpSp>
        <p:nvGrpSpPr>
          <p:cNvPr id="18" name="Group 17">
            <a:extLst>
              <a:ext uri="{FF2B5EF4-FFF2-40B4-BE49-F238E27FC236}">
                <a16:creationId xmlns:a16="http://schemas.microsoft.com/office/drawing/2014/main" id="{5D34BD8F-C776-2140-8A44-D31827F91D9C}"/>
              </a:ext>
            </a:extLst>
          </p:cNvPr>
          <p:cNvGrpSpPr/>
          <p:nvPr userDrawn="1"/>
        </p:nvGrpSpPr>
        <p:grpSpPr>
          <a:xfrm>
            <a:off x="0" y="5937114"/>
            <a:ext cx="12192000" cy="962985"/>
            <a:chOff x="0" y="4452835"/>
            <a:chExt cx="9144000" cy="722239"/>
          </a:xfrm>
        </p:grpSpPr>
        <p:sp>
          <p:nvSpPr>
            <p:cNvPr id="19" name="Text Placeholder 8">
              <a:extLst>
                <a:ext uri="{FF2B5EF4-FFF2-40B4-BE49-F238E27FC236}">
                  <a16:creationId xmlns:a16="http://schemas.microsoft.com/office/drawing/2014/main" id="{E93F7661-A1C8-4A44-9DF5-FF77B04D68B7}"/>
                </a:ext>
              </a:extLst>
            </p:cNvPr>
            <p:cNvSpPr txBox="1">
              <a:spLocks/>
            </p:cNvSpPr>
            <p:nvPr userDrawn="1"/>
          </p:nvSpPr>
          <p:spPr>
            <a:xfrm>
              <a:off x="0" y="4720828"/>
              <a:ext cx="9144000" cy="422672"/>
            </a:xfrm>
            <a:prstGeom prst="rect">
              <a:avLst/>
            </a:prstGeom>
            <a:gradFill flip="none" rotWithShape="1">
              <a:gsLst>
                <a:gs pos="0">
                  <a:srgbClr val="A11B61"/>
                </a:gs>
                <a:gs pos="50000">
                  <a:srgbClr val="7EAFD1">
                    <a:tint val="44500"/>
                    <a:satMod val="160000"/>
                  </a:srgbClr>
                </a:gs>
                <a:gs pos="100000">
                  <a:srgbClr val="7EAFD1">
                    <a:tint val="23500"/>
                    <a:satMod val="160000"/>
                  </a:srgbClr>
                </a:gs>
              </a:gsLst>
              <a:path path="circle">
                <a:fillToRect t="100000" r="100000"/>
              </a:path>
              <a:tileRect l="-100000" b="-100000"/>
            </a:gradFill>
          </p:spPr>
          <p:txBody>
            <a:bodyPr>
              <a:normAutofit/>
            </a:bodyPr>
            <a:lstStyle>
              <a:lvl1pPr marL="34290" indent="0" algn="l" defTabSz="685800" rtl="0" eaLnBrk="1" latinLnBrk="0" hangingPunct="1">
                <a:lnSpc>
                  <a:spcPct val="140000"/>
                </a:lnSpc>
                <a:spcBef>
                  <a:spcPts val="900"/>
                </a:spcBef>
                <a:buFont typeface="Arial" charset="0"/>
                <a:buNone/>
                <a:defRPr sz="100" kern="1200">
                  <a:solidFill>
                    <a:srgbClr val="7EAFD1"/>
                  </a:solidFill>
                  <a:latin typeface="+mn-lt"/>
                  <a:ea typeface="+mn-ea"/>
                  <a:cs typeface="+mn-cs"/>
                </a:defRPr>
              </a:lvl1pPr>
              <a:lvl2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2pPr>
              <a:lvl3pPr marL="48006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3pPr>
              <a:lvl4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4pPr>
              <a:lvl5pPr marL="34290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133"/>
                <a:t>.</a:t>
              </a:r>
              <a:endParaRPr lang="en-US" sz="133" dirty="0"/>
            </a:p>
          </p:txBody>
        </p:sp>
        <p:pic>
          <p:nvPicPr>
            <p:cNvPr id="20" name="Picture 19">
              <a:extLst>
                <a:ext uri="{FF2B5EF4-FFF2-40B4-BE49-F238E27FC236}">
                  <a16:creationId xmlns:a16="http://schemas.microsoft.com/office/drawing/2014/main" id="{9CEB2BAC-0D6F-F443-B02B-12B59CCE8251}"/>
                </a:ext>
              </a:extLst>
            </p:cNvPr>
            <p:cNvPicPr>
              <a:picLocks noChangeAspect="1"/>
            </p:cNvPicPr>
            <p:nvPr userDrawn="1"/>
          </p:nvPicPr>
          <p:blipFill>
            <a:blip r:embed="rId2"/>
            <a:stretch>
              <a:fillRect/>
            </a:stretch>
          </p:blipFill>
          <p:spPr>
            <a:xfrm>
              <a:off x="7411452" y="4452835"/>
              <a:ext cx="1412175" cy="722239"/>
            </a:xfrm>
            <a:prstGeom prst="rect">
              <a:avLst/>
            </a:prstGeom>
          </p:spPr>
        </p:pic>
        <p:sp>
          <p:nvSpPr>
            <p:cNvPr id="21" name="Rectangle 20">
              <a:extLst>
                <a:ext uri="{FF2B5EF4-FFF2-40B4-BE49-F238E27FC236}">
                  <a16:creationId xmlns:a16="http://schemas.microsoft.com/office/drawing/2014/main" id="{8F3A3B03-C9B3-AD4C-8253-2EB41372E537}"/>
                </a:ext>
              </a:extLst>
            </p:cNvPr>
            <p:cNvSpPr/>
            <p:nvPr userDrawn="1"/>
          </p:nvSpPr>
          <p:spPr>
            <a:xfrm>
              <a:off x="166192" y="4836121"/>
              <a:ext cx="2229217" cy="161583"/>
            </a:xfrm>
            <a:prstGeom prst="rect">
              <a:avLst/>
            </a:prstGeom>
          </p:spPr>
          <p:txBody>
            <a:bodyPr wrap="none">
              <a:spAutoFit/>
            </a:bodyPr>
            <a:lstStyle/>
            <a:p>
              <a:r>
                <a:rPr lang="en-US" sz="800" dirty="0">
                  <a:solidFill>
                    <a:schemeClr val="bg1"/>
                  </a:solidFill>
                </a:rPr>
                <a:t>© Preeclampsia Foundation. Confidential. All rights reserved.</a:t>
              </a:r>
            </a:p>
          </p:txBody>
        </p:sp>
      </p:grpSp>
    </p:spTree>
    <p:extLst>
      <p:ext uri="{BB962C8B-B14F-4D97-AF65-F5344CB8AC3E}">
        <p14:creationId xmlns:p14="http://schemas.microsoft.com/office/powerpoint/2010/main" val="24135431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headline]</a:t>
            </a:r>
          </a:p>
        </p:txBody>
      </p:sp>
      <p:sp>
        <p:nvSpPr>
          <p:cNvPr id="3" name="Content Placeholder 2"/>
          <p:cNvSpPr>
            <a:spLocks noGrp="1"/>
          </p:cNvSpPr>
          <p:nvPr>
            <p:ph sz="half" idx="1"/>
          </p:nvPr>
        </p:nvSpPr>
        <p:spPr>
          <a:xfrm>
            <a:off x="310773" y="1825625"/>
            <a:ext cx="5541387" cy="4078224"/>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326148" y="1825625"/>
            <a:ext cx="5561053" cy="4078224"/>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p:txBody>
          <a:bodyPr/>
          <a:lstStyle/>
          <a:p>
            <a:r>
              <a:rPr lang="en-US"/>
              <a:t>3Q2020 CEO Highlights</a:t>
            </a:r>
            <a:endParaRPr lang="en-US" dirty="0"/>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dirty="0"/>
          </a:p>
        </p:txBody>
      </p:sp>
      <p:sp>
        <p:nvSpPr>
          <p:cNvPr id="11" name="Text Placeholder 10"/>
          <p:cNvSpPr>
            <a:spLocks noGrp="1"/>
          </p:cNvSpPr>
          <p:nvPr>
            <p:ph type="body" sz="quarter" idx="14" hasCustomPrompt="1"/>
          </p:nvPr>
        </p:nvSpPr>
        <p:spPr>
          <a:xfrm>
            <a:off x="310773" y="5902199"/>
            <a:ext cx="11582400"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grpSp>
        <p:nvGrpSpPr>
          <p:cNvPr id="16" name="Group 15">
            <a:extLst>
              <a:ext uri="{FF2B5EF4-FFF2-40B4-BE49-F238E27FC236}">
                <a16:creationId xmlns:a16="http://schemas.microsoft.com/office/drawing/2014/main" id="{6CA4FC6C-6F86-B640-AAB7-6CFC980B6865}"/>
              </a:ext>
            </a:extLst>
          </p:cNvPr>
          <p:cNvGrpSpPr/>
          <p:nvPr userDrawn="1"/>
        </p:nvGrpSpPr>
        <p:grpSpPr>
          <a:xfrm>
            <a:off x="0" y="5937114"/>
            <a:ext cx="12192000" cy="962985"/>
            <a:chOff x="0" y="4452835"/>
            <a:chExt cx="9144000" cy="722239"/>
          </a:xfrm>
        </p:grpSpPr>
        <p:sp>
          <p:nvSpPr>
            <p:cNvPr id="17" name="Text Placeholder 8">
              <a:extLst>
                <a:ext uri="{FF2B5EF4-FFF2-40B4-BE49-F238E27FC236}">
                  <a16:creationId xmlns:a16="http://schemas.microsoft.com/office/drawing/2014/main" id="{2CB3EAAA-6FB0-B043-A357-C40C7DF0895C}"/>
                </a:ext>
              </a:extLst>
            </p:cNvPr>
            <p:cNvSpPr txBox="1">
              <a:spLocks/>
            </p:cNvSpPr>
            <p:nvPr userDrawn="1"/>
          </p:nvSpPr>
          <p:spPr>
            <a:xfrm>
              <a:off x="0" y="4720828"/>
              <a:ext cx="9144000" cy="422672"/>
            </a:xfrm>
            <a:prstGeom prst="rect">
              <a:avLst/>
            </a:prstGeom>
            <a:gradFill flip="none" rotWithShape="1">
              <a:gsLst>
                <a:gs pos="0">
                  <a:srgbClr val="A11B61"/>
                </a:gs>
                <a:gs pos="50000">
                  <a:srgbClr val="7EAFD1">
                    <a:tint val="44500"/>
                    <a:satMod val="160000"/>
                  </a:srgbClr>
                </a:gs>
                <a:gs pos="100000">
                  <a:srgbClr val="7EAFD1">
                    <a:tint val="23500"/>
                    <a:satMod val="160000"/>
                  </a:srgbClr>
                </a:gs>
              </a:gsLst>
              <a:path path="circle">
                <a:fillToRect t="100000" r="100000"/>
              </a:path>
              <a:tileRect l="-100000" b="-100000"/>
            </a:gradFill>
          </p:spPr>
          <p:txBody>
            <a:bodyPr>
              <a:normAutofit/>
            </a:bodyPr>
            <a:lstStyle>
              <a:lvl1pPr marL="34290" indent="0" algn="l" defTabSz="685800" rtl="0" eaLnBrk="1" latinLnBrk="0" hangingPunct="1">
                <a:lnSpc>
                  <a:spcPct val="140000"/>
                </a:lnSpc>
                <a:spcBef>
                  <a:spcPts val="900"/>
                </a:spcBef>
                <a:buFont typeface="Arial" charset="0"/>
                <a:buNone/>
                <a:defRPr sz="100" kern="1200">
                  <a:solidFill>
                    <a:srgbClr val="7EAFD1"/>
                  </a:solidFill>
                  <a:latin typeface="+mn-lt"/>
                  <a:ea typeface="+mn-ea"/>
                  <a:cs typeface="+mn-cs"/>
                </a:defRPr>
              </a:lvl1pPr>
              <a:lvl2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2pPr>
              <a:lvl3pPr marL="48006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3pPr>
              <a:lvl4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4pPr>
              <a:lvl5pPr marL="34290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133"/>
                <a:t>.</a:t>
              </a:r>
              <a:endParaRPr lang="en-US" sz="133" dirty="0"/>
            </a:p>
          </p:txBody>
        </p:sp>
        <p:pic>
          <p:nvPicPr>
            <p:cNvPr id="18" name="Picture 17">
              <a:extLst>
                <a:ext uri="{FF2B5EF4-FFF2-40B4-BE49-F238E27FC236}">
                  <a16:creationId xmlns:a16="http://schemas.microsoft.com/office/drawing/2014/main" id="{86EE3516-E3B8-D949-8087-9A291705C714}"/>
                </a:ext>
              </a:extLst>
            </p:cNvPr>
            <p:cNvPicPr>
              <a:picLocks noChangeAspect="1"/>
            </p:cNvPicPr>
            <p:nvPr userDrawn="1"/>
          </p:nvPicPr>
          <p:blipFill>
            <a:blip r:embed="rId2"/>
            <a:stretch>
              <a:fillRect/>
            </a:stretch>
          </p:blipFill>
          <p:spPr>
            <a:xfrm>
              <a:off x="7411452" y="4452835"/>
              <a:ext cx="1412175" cy="722239"/>
            </a:xfrm>
            <a:prstGeom prst="rect">
              <a:avLst/>
            </a:prstGeom>
          </p:spPr>
        </p:pic>
        <p:sp>
          <p:nvSpPr>
            <p:cNvPr id="19" name="Rectangle 18">
              <a:extLst>
                <a:ext uri="{FF2B5EF4-FFF2-40B4-BE49-F238E27FC236}">
                  <a16:creationId xmlns:a16="http://schemas.microsoft.com/office/drawing/2014/main" id="{16AD7A83-E2CC-D24F-A117-19A39D2045AC}"/>
                </a:ext>
              </a:extLst>
            </p:cNvPr>
            <p:cNvSpPr/>
            <p:nvPr userDrawn="1"/>
          </p:nvSpPr>
          <p:spPr>
            <a:xfrm>
              <a:off x="166192" y="4836121"/>
              <a:ext cx="2229217" cy="161583"/>
            </a:xfrm>
            <a:prstGeom prst="rect">
              <a:avLst/>
            </a:prstGeom>
          </p:spPr>
          <p:txBody>
            <a:bodyPr wrap="none">
              <a:spAutoFit/>
            </a:bodyPr>
            <a:lstStyle/>
            <a:p>
              <a:r>
                <a:rPr lang="en-US" sz="800" dirty="0">
                  <a:solidFill>
                    <a:schemeClr val="bg1"/>
                  </a:solidFill>
                </a:rPr>
                <a:t>© Preeclampsia Foundation. Confidential. All rights reserved.</a:t>
              </a:r>
            </a:p>
          </p:txBody>
        </p:sp>
      </p:grpSp>
    </p:spTree>
    <p:extLst>
      <p:ext uri="{BB962C8B-B14F-4D97-AF65-F5344CB8AC3E}">
        <p14:creationId xmlns:p14="http://schemas.microsoft.com/office/powerpoint/2010/main" val="19887021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Content w/ ru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headline]</a:t>
            </a:r>
          </a:p>
        </p:txBody>
      </p:sp>
      <p:sp>
        <p:nvSpPr>
          <p:cNvPr id="3" name="Content Placeholder 2"/>
          <p:cNvSpPr>
            <a:spLocks noGrp="1"/>
          </p:cNvSpPr>
          <p:nvPr>
            <p:ph sz="half" idx="1"/>
          </p:nvPr>
        </p:nvSpPr>
        <p:spPr>
          <a:xfrm>
            <a:off x="310774" y="1825625"/>
            <a:ext cx="5256015" cy="4078224"/>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631912" y="1825625"/>
            <a:ext cx="5255288" cy="4078224"/>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p:txBody>
          <a:bodyPr/>
          <a:lstStyle/>
          <a:p>
            <a:r>
              <a:rPr lang="en-US"/>
              <a:t>3Q2020 CEO Highlights</a:t>
            </a:r>
            <a:endParaRPr lang="en-US" dirty="0"/>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dirty="0"/>
          </a:p>
        </p:txBody>
      </p:sp>
      <p:cxnSp>
        <p:nvCxnSpPr>
          <p:cNvPr id="27" name="Straight Connector 26"/>
          <p:cNvCxnSpPr/>
          <p:nvPr userDrawn="1"/>
        </p:nvCxnSpPr>
        <p:spPr>
          <a:xfrm>
            <a:off x="6096000" y="1919112"/>
            <a:ext cx="0" cy="3991987"/>
          </a:xfrm>
          <a:prstGeom prst="line">
            <a:avLst/>
          </a:prstGeom>
          <a:ln w="28575">
            <a:solidFill>
              <a:srgbClr val="A11B61"/>
            </a:solidFill>
          </a:ln>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14" hasCustomPrompt="1"/>
          </p:nvPr>
        </p:nvSpPr>
        <p:spPr>
          <a:xfrm>
            <a:off x="310773" y="5902199"/>
            <a:ext cx="11582400"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grpSp>
        <p:nvGrpSpPr>
          <p:cNvPr id="17" name="Group 16">
            <a:extLst>
              <a:ext uri="{FF2B5EF4-FFF2-40B4-BE49-F238E27FC236}">
                <a16:creationId xmlns:a16="http://schemas.microsoft.com/office/drawing/2014/main" id="{0388A7FA-C1AE-4E4E-B49F-F2BDD8DDF755}"/>
              </a:ext>
            </a:extLst>
          </p:cNvPr>
          <p:cNvGrpSpPr/>
          <p:nvPr userDrawn="1"/>
        </p:nvGrpSpPr>
        <p:grpSpPr>
          <a:xfrm>
            <a:off x="0" y="5937114"/>
            <a:ext cx="12192000" cy="962985"/>
            <a:chOff x="0" y="4452835"/>
            <a:chExt cx="9144000" cy="722239"/>
          </a:xfrm>
        </p:grpSpPr>
        <p:sp>
          <p:nvSpPr>
            <p:cNvPr id="18" name="Text Placeholder 8">
              <a:extLst>
                <a:ext uri="{FF2B5EF4-FFF2-40B4-BE49-F238E27FC236}">
                  <a16:creationId xmlns:a16="http://schemas.microsoft.com/office/drawing/2014/main" id="{313D3365-CB1E-1141-BBBA-4D3572CE5985}"/>
                </a:ext>
              </a:extLst>
            </p:cNvPr>
            <p:cNvSpPr txBox="1">
              <a:spLocks/>
            </p:cNvSpPr>
            <p:nvPr userDrawn="1"/>
          </p:nvSpPr>
          <p:spPr>
            <a:xfrm>
              <a:off x="0" y="4720828"/>
              <a:ext cx="9144000" cy="422672"/>
            </a:xfrm>
            <a:prstGeom prst="rect">
              <a:avLst/>
            </a:prstGeom>
            <a:gradFill flip="none" rotWithShape="1">
              <a:gsLst>
                <a:gs pos="0">
                  <a:srgbClr val="A11B61"/>
                </a:gs>
                <a:gs pos="50000">
                  <a:srgbClr val="7EAFD1">
                    <a:tint val="44500"/>
                    <a:satMod val="160000"/>
                  </a:srgbClr>
                </a:gs>
                <a:gs pos="100000">
                  <a:srgbClr val="7EAFD1">
                    <a:tint val="23500"/>
                    <a:satMod val="160000"/>
                  </a:srgbClr>
                </a:gs>
              </a:gsLst>
              <a:path path="circle">
                <a:fillToRect t="100000" r="100000"/>
              </a:path>
              <a:tileRect l="-100000" b="-100000"/>
            </a:gradFill>
          </p:spPr>
          <p:txBody>
            <a:bodyPr>
              <a:normAutofit/>
            </a:bodyPr>
            <a:lstStyle>
              <a:lvl1pPr marL="34290" indent="0" algn="l" defTabSz="685800" rtl="0" eaLnBrk="1" latinLnBrk="0" hangingPunct="1">
                <a:lnSpc>
                  <a:spcPct val="140000"/>
                </a:lnSpc>
                <a:spcBef>
                  <a:spcPts val="900"/>
                </a:spcBef>
                <a:buFont typeface="Arial" charset="0"/>
                <a:buNone/>
                <a:defRPr sz="100" kern="1200">
                  <a:solidFill>
                    <a:srgbClr val="7EAFD1"/>
                  </a:solidFill>
                  <a:latin typeface="+mn-lt"/>
                  <a:ea typeface="+mn-ea"/>
                  <a:cs typeface="+mn-cs"/>
                </a:defRPr>
              </a:lvl1pPr>
              <a:lvl2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2pPr>
              <a:lvl3pPr marL="48006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3pPr>
              <a:lvl4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4pPr>
              <a:lvl5pPr marL="34290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133"/>
                <a:t>.</a:t>
              </a:r>
              <a:endParaRPr lang="en-US" sz="133" dirty="0"/>
            </a:p>
          </p:txBody>
        </p:sp>
        <p:pic>
          <p:nvPicPr>
            <p:cNvPr id="19" name="Picture 18">
              <a:extLst>
                <a:ext uri="{FF2B5EF4-FFF2-40B4-BE49-F238E27FC236}">
                  <a16:creationId xmlns:a16="http://schemas.microsoft.com/office/drawing/2014/main" id="{40E9E306-7B9E-704D-A6B5-3E563D514B30}"/>
                </a:ext>
              </a:extLst>
            </p:cNvPr>
            <p:cNvPicPr>
              <a:picLocks noChangeAspect="1"/>
            </p:cNvPicPr>
            <p:nvPr userDrawn="1"/>
          </p:nvPicPr>
          <p:blipFill>
            <a:blip r:embed="rId2"/>
            <a:stretch>
              <a:fillRect/>
            </a:stretch>
          </p:blipFill>
          <p:spPr>
            <a:xfrm>
              <a:off x="7411452" y="4452835"/>
              <a:ext cx="1412175" cy="722239"/>
            </a:xfrm>
            <a:prstGeom prst="rect">
              <a:avLst/>
            </a:prstGeom>
          </p:spPr>
        </p:pic>
        <p:sp>
          <p:nvSpPr>
            <p:cNvPr id="20" name="Rectangle 19">
              <a:extLst>
                <a:ext uri="{FF2B5EF4-FFF2-40B4-BE49-F238E27FC236}">
                  <a16:creationId xmlns:a16="http://schemas.microsoft.com/office/drawing/2014/main" id="{B86EC4F0-3D50-0F42-AAB4-414ACFCA1E27}"/>
                </a:ext>
              </a:extLst>
            </p:cNvPr>
            <p:cNvSpPr/>
            <p:nvPr userDrawn="1"/>
          </p:nvSpPr>
          <p:spPr>
            <a:xfrm>
              <a:off x="166192" y="4836121"/>
              <a:ext cx="2229217" cy="161583"/>
            </a:xfrm>
            <a:prstGeom prst="rect">
              <a:avLst/>
            </a:prstGeom>
          </p:spPr>
          <p:txBody>
            <a:bodyPr wrap="none">
              <a:spAutoFit/>
            </a:bodyPr>
            <a:lstStyle/>
            <a:p>
              <a:r>
                <a:rPr lang="en-US" sz="800" dirty="0">
                  <a:solidFill>
                    <a:schemeClr val="bg1"/>
                  </a:solidFill>
                </a:rPr>
                <a:t>© Preeclampsia Foundation. Confidential. All rights reserved.</a:t>
              </a:r>
            </a:p>
          </p:txBody>
        </p:sp>
      </p:grpSp>
    </p:spTree>
    <p:extLst>
      <p:ext uri="{BB962C8B-B14F-4D97-AF65-F5344CB8AC3E}">
        <p14:creationId xmlns:p14="http://schemas.microsoft.com/office/powerpoint/2010/main" val="2205250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1" name="Rectangle 10"/>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2"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8388861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10773" y="1640703"/>
            <a:ext cx="5541387" cy="749808"/>
          </a:xfrm>
        </p:spPr>
        <p:txBody>
          <a:bodyPr anchor="t" anchorCtr="0">
            <a:noAutofit/>
          </a:bodyPr>
          <a:lstStyle>
            <a:lvl1pPr marL="0" indent="0">
              <a:lnSpc>
                <a:spcPct val="120000"/>
              </a:lnSpc>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add subtitle]</a:t>
            </a:r>
          </a:p>
        </p:txBody>
      </p:sp>
      <p:sp>
        <p:nvSpPr>
          <p:cNvPr id="4" name="Content Placeholder 3"/>
          <p:cNvSpPr>
            <a:spLocks noGrp="1"/>
          </p:cNvSpPr>
          <p:nvPr>
            <p:ph sz="half" idx="2"/>
          </p:nvPr>
        </p:nvSpPr>
        <p:spPr>
          <a:xfrm>
            <a:off x="310773" y="2399879"/>
            <a:ext cx="5541387" cy="3507012"/>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33354" y="1640703"/>
            <a:ext cx="5553847" cy="749808"/>
          </a:xfrm>
        </p:spPr>
        <p:txBody>
          <a:bodyPr anchor="t" anchorCtr="0">
            <a:noAutofit/>
          </a:bodyPr>
          <a:lstStyle>
            <a:lvl1pPr marL="0" indent="0">
              <a:lnSpc>
                <a:spcPct val="120000"/>
              </a:lnSpc>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add subtitle]</a:t>
            </a:r>
          </a:p>
        </p:txBody>
      </p:sp>
      <p:sp>
        <p:nvSpPr>
          <p:cNvPr id="6" name="Content Placeholder 5"/>
          <p:cNvSpPr>
            <a:spLocks noGrp="1"/>
          </p:cNvSpPr>
          <p:nvPr>
            <p:ph sz="quarter" idx="4"/>
          </p:nvPr>
        </p:nvSpPr>
        <p:spPr>
          <a:xfrm>
            <a:off x="6333354" y="2399879"/>
            <a:ext cx="5553847" cy="3507012"/>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p:txBody>
          <a:bodyPr/>
          <a:lstStyle/>
          <a:p>
            <a:r>
              <a:rPr lang="en-US"/>
              <a:t>3Q2020 CEO Highlights</a:t>
            </a:r>
            <a:endParaRPr lang="en-US" dirty="0"/>
          </a:p>
        </p:txBody>
      </p:sp>
      <p:sp>
        <p:nvSpPr>
          <p:cNvPr id="9" name="Slide Number Placeholder 8"/>
          <p:cNvSpPr>
            <a:spLocks noGrp="1"/>
          </p:cNvSpPr>
          <p:nvPr>
            <p:ph type="sldNum" sz="quarter" idx="12"/>
          </p:nvPr>
        </p:nvSpPr>
        <p:spPr/>
        <p:txBody>
          <a:bodyPr/>
          <a:lstStyle/>
          <a:p>
            <a:fld id="{5246FB18-5DF1-419A-B975-14AFDDD65B9F}" type="slidenum">
              <a:rPr lang="en-US" smtClean="0"/>
              <a:t>‹#›</a:t>
            </a:fld>
            <a:endParaRPr lang="en-US" dirty="0"/>
          </a:p>
        </p:txBody>
      </p:sp>
      <p:sp>
        <p:nvSpPr>
          <p:cNvPr id="13" name="Text Placeholder 10"/>
          <p:cNvSpPr>
            <a:spLocks noGrp="1"/>
          </p:cNvSpPr>
          <p:nvPr>
            <p:ph type="body" sz="quarter" idx="14" hasCustomPrompt="1"/>
          </p:nvPr>
        </p:nvSpPr>
        <p:spPr>
          <a:xfrm>
            <a:off x="310773" y="5902199"/>
            <a:ext cx="11582400"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sp>
        <p:nvSpPr>
          <p:cNvPr id="14" name="Title 1"/>
          <p:cNvSpPr>
            <a:spLocks noGrp="1"/>
          </p:cNvSpPr>
          <p:nvPr>
            <p:ph type="title" hasCustomPrompt="1"/>
          </p:nvPr>
        </p:nvSpPr>
        <p:spPr>
          <a:xfrm>
            <a:off x="310773" y="381000"/>
            <a:ext cx="11582403" cy="990600"/>
          </a:xfrm>
        </p:spPr>
        <p:txBody>
          <a:bodyPr/>
          <a:lstStyle>
            <a:lvl1pPr>
              <a:defRPr/>
            </a:lvl1pPr>
          </a:lstStyle>
          <a:p>
            <a:r>
              <a:rPr lang="en-US" dirty="0"/>
              <a:t>[Click to add headline]</a:t>
            </a:r>
          </a:p>
        </p:txBody>
      </p:sp>
      <p:grpSp>
        <p:nvGrpSpPr>
          <p:cNvPr id="19" name="Group 18">
            <a:extLst>
              <a:ext uri="{FF2B5EF4-FFF2-40B4-BE49-F238E27FC236}">
                <a16:creationId xmlns:a16="http://schemas.microsoft.com/office/drawing/2014/main" id="{C8A3D2C5-D137-B04E-9CF0-31158543924D}"/>
              </a:ext>
            </a:extLst>
          </p:cNvPr>
          <p:cNvGrpSpPr/>
          <p:nvPr userDrawn="1"/>
        </p:nvGrpSpPr>
        <p:grpSpPr>
          <a:xfrm>
            <a:off x="0" y="5937114"/>
            <a:ext cx="12192000" cy="962985"/>
            <a:chOff x="0" y="4452835"/>
            <a:chExt cx="9144000" cy="722239"/>
          </a:xfrm>
        </p:grpSpPr>
        <p:sp>
          <p:nvSpPr>
            <p:cNvPr id="20" name="Text Placeholder 8">
              <a:extLst>
                <a:ext uri="{FF2B5EF4-FFF2-40B4-BE49-F238E27FC236}">
                  <a16:creationId xmlns:a16="http://schemas.microsoft.com/office/drawing/2014/main" id="{CAEB7C58-3EB5-BE47-B26B-12726FABBEE8}"/>
                </a:ext>
              </a:extLst>
            </p:cNvPr>
            <p:cNvSpPr txBox="1">
              <a:spLocks/>
            </p:cNvSpPr>
            <p:nvPr userDrawn="1"/>
          </p:nvSpPr>
          <p:spPr>
            <a:xfrm>
              <a:off x="0" y="4720828"/>
              <a:ext cx="9144000" cy="422672"/>
            </a:xfrm>
            <a:prstGeom prst="rect">
              <a:avLst/>
            </a:prstGeom>
            <a:gradFill flip="none" rotWithShape="1">
              <a:gsLst>
                <a:gs pos="0">
                  <a:srgbClr val="A11B61"/>
                </a:gs>
                <a:gs pos="50000">
                  <a:srgbClr val="7EAFD1">
                    <a:tint val="44500"/>
                    <a:satMod val="160000"/>
                  </a:srgbClr>
                </a:gs>
                <a:gs pos="100000">
                  <a:srgbClr val="7EAFD1">
                    <a:tint val="23500"/>
                    <a:satMod val="160000"/>
                  </a:srgbClr>
                </a:gs>
              </a:gsLst>
              <a:path path="circle">
                <a:fillToRect t="100000" r="100000"/>
              </a:path>
              <a:tileRect l="-100000" b="-100000"/>
            </a:gradFill>
          </p:spPr>
          <p:txBody>
            <a:bodyPr>
              <a:normAutofit/>
            </a:bodyPr>
            <a:lstStyle>
              <a:lvl1pPr marL="34290" indent="0" algn="l" defTabSz="685800" rtl="0" eaLnBrk="1" latinLnBrk="0" hangingPunct="1">
                <a:lnSpc>
                  <a:spcPct val="140000"/>
                </a:lnSpc>
                <a:spcBef>
                  <a:spcPts val="900"/>
                </a:spcBef>
                <a:buFont typeface="Arial" charset="0"/>
                <a:buNone/>
                <a:defRPr sz="100" kern="1200">
                  <a:solidFill>
                    <a:srgbClr val="7EAFD1"/>
                  </a:solidFill>
                  <a:latin typeface="+mn-lt"/>
                  <a:ea typeface="+mn-ea"/>
                  <a:cs typeface="+mn-cs"/>
                </a:defRPr>
              </a:lvl1pPr>
              <a:lvl2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2pPr>
              <a:lvl3pPr marL="48006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3pPr>
              <a:lvl4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4pPr>
              <a:lvl5pPr marL="34290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133"/>
                <a:t>.</a:t>
              </a:r>
              <a:endParaRPr lang="en-US" sz="133" dirty="0"/>
            </a:p>
          </p:txBody>
        </p:sp>
        <p:pic>
          <p:nvPicPr>
            <p:cNvPr id="21" name="Picture 20">
              <a:extLst>
                <a:ext uri="{FF2B5EF4-FFF2-40B4-BE49-F238E27FC236}">
                  <a16:creationId xmlns:a16="http://schemas.microsoft.com/office/drawing/2014/main" id="{54946148-961F-684B-B3F9-A059988F6D28}"/>
                </a:ext>
              </a:extLst>
            </p:cNvPr>
            <p:cNvPicPr>
              <a:picLocks noChangeAspect="1"/>
            </p:cNvPicPr>
            <p:nvPr userDrawn="1"/>
          </p:nvPicPr>
          <p:blipFill>
            <a:blip r:embed="rId2"/>
            <a:stretch>
              <a:fillRect/>
            </a:stretch>
          </p:blipFill>
          <p:spPr>
            <a:xfrm>
              <a:off x="7411452" y="4452835"/>
              <a:ext cx="1412175" cy="722239"/>
            </a:xfrm>
            <a:prstGeom prst="rect">
              <a:avLst/>
            </a:prstGeom>
          </p:spPr>
        </p:pic>
        <p:sp>
          <p:nvSpPr>
            <p:cNvPr id="22" name="Rectangle 21">
              <a:extLst>
                <a:ext uri="{FF2B5EF4-FFF2-40B4-BE49-F238E27FC236}">
                  <a16:creationId xmlns:a16="http://schemas.microsoft.com/office/drawing/2014/main" id="{1B8961FC-141E-E749-801C-8BED9494EF88}"/>
                </a:ext>
              </a:extLst>
            </p:cNvPr>
            <p:cNvSpPr/>
            <p:nvPr userDrawn="1"/>
          </p:nvSpPr>
          <p:spPr>
            <a:xfrm>
              <a:off x="166192" y="4836121"/>
              <a:ext cx="2229217" cy="161583"/>
            </a:xfrm>
            <a:prstGeom prst="rect">
              <a:avLst/>
            </a:prstGeom>
          </p:spPr>
          <p:txBody>
            <a:bodyPr wrap="none">
              <a:spAutoFit/>
            </a:bodyPr>
            <a:lstStyle/>
            <a:p>
              <a:r>
                <a:rPr lang="en-US" sz="800" dirty="0">
                  <a:solidFill>
                    <a:schemeClr val="bg1"/>
                  </a:solidFill>
                </a:rPr>
                <a:t>© Preeclampsia Foundation. Confidential. All rights reserved.</a:t>
              </a:r>
            </a:p>
          </p:txBody>
        </p:sp>
      </p:grpSp>
    </p:spTree>
    <p:extLst>
      <p:ext uri="{BB962C8B-B14F-4D97-AF65-F5344CB8AC3E}">
        <p14:creationId xmlns:p14="http://schemas.microsoft.com/office/powerpoint/2010/main" val="39197049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mparison w/ rul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10773" y="1640703"/>
            <a:ext cx="5246616" cy="749808"/>
          </a:xfrm>
        </p:spPr>
        <p:txBody>
          <a:bodyPr anchor="t" anchorCtr="0">
            <a:noAutofit/>
          </a:bodyPr>
          <a:lstStyle>
            <a:lvl1pPr marL="0" indent="0">
              <a:lnSpc>
                <a:spcPct val="120000"/>
              </a:lnSpc>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add subtitle]</a:t>
            </a:r>
          </a:p>
        </p:txBody>
      </p:sp>
      <p:sp>
        <p:nvSpPr>
          <p:cNvPr id="4" name="Content Placeholder 3"/>
          <p:cNvSpPr>
            <a:spLocks noGrp="1"/>
          </p:cNvSpPr>
          <p:nvPr>
            <p:ph sz="half" idx="2"/>
          </p:nvPr>
        </p:nvSpPr>
        <p:spPr>
          <a:xfrm>
            <a:off x="310773" y="2399879"/>
            <a:ext cx="5246616" cy="3507012"/>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629400" y="1640703"/>
            <a:ext cx="5257800" cy="749808"/>
          </a:xfrm>
        </p:spPr>
        <p:txBody>
          <a:bodyPr anchor="t" anchorCtr="0">
            <a:noAutofit/>
          </a:bodyPr>
          <a:lstStyle>
            <a:lvl1pPr marL="0" indent="0">
              <a:lnSpc>
                <a:spcPct val="120000"/>
              </a:lnSpc>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add subtitle]</a:t>
            </a:r>
          </a:p>
        </p:txBody>
      </p:sp>
      <p:sp>
        <p:nvSpPr>
          <p:cNvPr id="6" name="Content Placeholder 5"/>
          <p:cNvSpPr>
            <a:spLocks noGrp="1"/>
          </p:cNvSpPr>
          <p:nvPr>
            <p:ph sz="quarter" idx="4"/>
          </p:nvPr>
        </p:nvSpPr>
        <p:spPr>
          <a:xfrm>
            <a:off x="6629400" y="2399879"/>
            <a:ext cx="5257800" cy="3507012"/>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p:txBody>
          <a:bodyPr/>
          <a:lstStyle/>
          <a:p>
            <a:r>
              <a:rPr lang="en-US"/>
              <a:t>3Q2020 CEO Highlights</a:t>
            </a:r>
            <a:endParaRPr lang="en-US" dirty="0"/>
          </a:p>
        </p:txBody>
      </p:sp>
      <p:sp>
        <p:nvSpPr>
          <p:cNvPr id="9" name="Slide Number Placeholder 8"/>
          <p:cNvSpPr>
            <a:spLocks noGrp="1"/>
          </p:cNvSpPr>
          <p:nvPr>
            <p:ph type="sldNum" sz="quarter" idx="12"/>
          </p:nvPr>
        </p:nvSpPr>
        <p:spPr/>
        <p:txBody>
          <a:bodyPr/>
          <a:lstStyle/>
          <a:p>
            <a:fld id="{5246FB18-5DF1-419A-B975-14AFDDD65B9F}" type="slidenum">
              <a:rPr lang="en-US" smtClean="0"/>
              <a:t>‹#›</a:t>
            </a:fld>
            <a:endParaRPr lang="en-US" dirty="0"/>
          </a:p>
        </p:txBody>
      </p:sp>
      <p:cxnSp>
        <p:nvCxnSpPr>
          <p:cNvPr id="29" name="Straight Connector 28"/>
          <p:cNvCxnSpPr/>
          <p:nvPr userDrawn="1"/>
        </p:nvCxnSpPr>
        <p:spPr>
          <a:xfrm>
            <a:off x="6096000" y="1775012"/>
            <a:ext cx="0" cy="4136087"/>
          </a:xfrm>
          <a:prstGeom prst="line">
            <a:avLst/>
          </a:prstGeom>
          <a:ln w="28575">
            <a:solidFill>
              <a:srgbClr val="A11B61"/>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4" hasCustomPrompt="1"/>
          </p:nvPr>
        </p:nvSpPr>
        <p:spPr>
          <a:xfrm>
            <a:off x="310773" y="5902199"/>
            <a:ext cx="11582400"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sp>
        <p:nvSpPr>
          <p:cNvPr id="15" name="Title 1"/>
          <p:cNvSpPr>
            <a:spLocks noGrp="1"/>
          </p:cNvSpPr>
          <p:nvPr>
            <p:ph type="title" hasCustomPrompt="1"/>
          </p:nvPr>
        </p:nvSpPr>
        <p:spPr>
          <a:xfrm>
            <a:off x="310773" y="381000"/>
            <a:ext cx="11582403" cy="990600"/>
          </a:xfrm>
        </p:spPr>
        <p:txBody>
          <a:bodyPr/>
          <a:lstStyle>
            <a:lvl1pPr>
              <a:defRPr/>
            </a:lvl1pPr>
          </a:lstStyle>
          <a:p>
            <a:r>
              <a:rPr lang="en-US" dirty="0"/>
              <a:t>[Click to add headline]</a:t>
            </a:r>
          </a:p>
        </p:txBody>
      </p:sp>
      <p:grpSp>
        <p:nvGrpSpPr>
          <p:cNvPr id="20" name="Group 19">
            <a:extLst>
              <a:ext uri="{FF2B5EF4-FFF2-40B4-BE49-F238E27FC236}">
                <a16:creationId xmlns:a16="http://schemas.microsoft.com/office/drawing/2014/main" id="{5E6ECBB9-12FE-F744-9ED5-C8BD3DF00DCA}"/>
              </a:ext>
            </a:extLst>
          </p:cNvPr>
          <p:cNvGrpSpPr/>
          <p:nvPr userDrawn="1"/>
        </p:nvGrpSpPr>
        <p:grpSpPr>
          <a:xfrm>
            <a:off x="0" y="5937114"/>
            <a:ext cx="12192000" cy="962985"/>
            <a:chOff x="0" y="4452835"/>
            <a:chExt cx="9144000" cy="722239"/>
          </a:xfrm>
        </p:grpSpPr>
        <p:sp>
          <p:nvSpPr>
            <p:cNvPr id="21" name="Text Placeholder 8">
              <a:extLst>
                <a:ext uri="{FF2B5EF4-FFF2-40B4-BE49-F238E27FC236}">
                  <a16:creationId xmlns:a16="http://schemas.microsoft.com/office/drawing/2014/main" id="{3E3081F2-B542-0340-B415-5B1D338C55B2}"/>
                </a:ext>
              </a:extLst>
            </p:cNvPr>
            <p:cNvSpPr txBox="1">
              <a:spLocks/>
            </p:cNvSpPr>
            <p:nvPr userDrawn="1"/>
          </p:nvSpPr>
          <p:spPr>
            <a:xfrm>
              <a:off x="0" y="4720828"/>
              <a:ext cx="9144000" cy="422672"/>
            </a:xfrm>
            <a:prstGeom prst="rect">
              <a:avLst/>
            </a:prstGeom>
            <a:gradFill flip="none" rotWithShape="1">
              <a:gsLst>
                <a:gs pos="0">
                  <a:srgbClr val="A11B61"/>
                </a:gs>
                <a:gs pos="50000">
                  <a:srgbClr val="7EAFD1">
                    <a:tint val="44500"/>
                    <a:satMod val="160000"/>
                  </a:srgbClr>
                </a:gs>
                <a:gs pos="100000">
                  <a:srgbClr val="7EAFD1">
                    <a:tint val="23500"/>
                    <a:satMod val="160000"/>
                  </a:srgbClr>
                </a:gs>
              </a:gsLst>
              <a:path path="circle">
                <a:fillToRect t="100000" r="100000"/>
              </a:path>
              <a:tileRect l="-100000" b="-100000"/>
            </a:gradFill>
          </p:spPr>
          <p:txBody>
            <a:bodyPr>
              <a:normAutofit/>
            </a:bodyPr>
            <a:lstStyle>
              <a:lvl1pPr marL="34290" indent="0" algn="l" defTabSz="685800" rtl="0" eaLnBrk="1" latinLnBrk="0" hangingPunct="1">
                <a:lnSpc>
                  <a:spcPct val="140000"/>
                </a:lnSpc>
                <a:spcBef>
                  <a:spcPts val="900"/>
                </a:spcBef>
                <a:buFont typeface="Arial" charset="0"/>
                <a:buNone/>
                <a:defRPr sz="100" kern="1200">
                  <a:solidFill>
                    <a:srgbClr val="7EAFD1"/>
                  </a:solidFill>
                  <a:latin typeface="+mn-lt"/>
                  <a:ea typeface="+mn-ea"/>
                  <a:cs typeface="+mn-cs"/>
                </a:defRPr>
              </a:lvl1pPr>
              <a:lvl2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2pPr>
              <a:lvl3pPr marL="48006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3pPr>
              <a:lvl4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4pPr>
              <a:lvl5pPr marL="34290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133"/>
                <a:t>.</a:t>
              </a:r>
              <a:endParaRPr lang="en-US" sz="133" dirty="0"/>
            </a:p>
          </p:txBody>
        </p:sp>
        <p:pic>
          <p:nvPicPr>
            <p:cNvPr id="22" name="Picture 21">
              <a:extLst>
                <a:ext uri="{FF2B5EF4-FFF2-40B4-BE49-F238E27FC236}">
                  <a16:creationId xmlns:a16="http://schemas.microsoft.com/office/drawing/2014/main" id="{C1F27024-52FB-7C49-A69D-0CB43FA25398}"/>
                </a:ext>
              </a:extLst>
            </p:cNvPr>
            <p:cNvPicPr>
              <a:picLocks noChangeAspect="1"/>
            </p:cNvPicPr>
            <p:nvPr userDrawn="1"/>
          </p:nvPicPr>
          <p:blipFill>
            <a:blip r:embed="rId2"/>
            <a:stretch>
              <a:fillRect/>
            </a:stretch>
          </p:blipFill>
          <p:spPr>
            <a:xfrm>
              <a:off x="7411452" y="4452835"/>
              <a:ext cx="1412175" cy="722239"/>
            </a:xfrm>
            <a:prstGeom prst="rect">
              <a:avLst/>
            </a:prstGeom>
          </p:spPr>
        </p:pic>
        <p:sp>
          <p:nvSpPr>
            <p:cNvPr id="23" name="Rectangle 22">
              <a:extLst>
                <a:ext uri="{FF2B5EF4-FFF2-40B4-BE49-F238E27FC236}">
                  <a16:creationId xmlns:a16="http://schemas.microsoft.com/office/drawing/2014/main" id="{3062D4B7-BE3D-5A4C-B15B-28ECF8F807F4}"/>
                </a:ext>
              </a:extLst>
            </p:cNvPr>
            <p:cNvSpPr/>
            <p:nvPr userDrawn="1"/>
          </p:nvSpPr>
          <p:spPr>
            <a:xfrm>
              <a:off x="166192" y="4836121"/>
              <a:ext cx="2229217" cy="161583"/>
            </a:xfrm>
            <a:prstGeom prst="rect">
              <a:avLst/>
            </a:prstGeom>
          </p:spPr>
          <p:txBody>
            <a:bodyPr wrap="none">
              <a:spAutoFit/>
            </a:bodyPr>
            <a:lstStyle/>
            <a:p>
              <a:r>
                <a:rPr lang="en-US" sz="800" dirty="0">
                  <a:solidFill>
                    <a:schemeClr val="bg1"/>
                  </a:solidFill>
                </a:rPr>
                <a:t>© Preeclampsia Foundation. Confidential. All rights reserved.</a:t>
              </a:r>
            </a:p>
          </p:txBody>
        </p:sp>
      </p:grpSp>
    </p:spTree>
    <p:extLst>
      <p:ext uri="{BB962C8B-B14F-4D97-AF65-F5344CB8AC3E}">
        <p14:creationId xmlns:p14="http://schemas.microsoft.com/office/powerpoint/2010/main" val="30029744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46709" y="1828801"/>
            <a:ext cx="6846465" cy="4073397"/>
          </a:xfrm>
        </p:spPr>
        <p:txBody>
          <a:bodyPr>
            <a:noAutofit/>
          </a:bodyPr>
          <a:lstStyle>
            <a:lvl1pPr>
              <a:defRPr sz="1600" baseline="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[Click to add table, chart, SmartArt]</a:t>
            </a:r>
          </a:p>
          <a:p>
            <a:pPr lvl="4"/>
            <a:r>
              <a:rPr lang="en-US" dirty="0"/>
              <a:t>Second level</a:t>
            </a:r>
          </a:p>
          <a:p>
            <a:pPr lvl="2"/>
            <a:r>
              <a:rPr lang="en-US" dirty="0"/>
              <a:t>Third level</a:t>
            </a:r>
          </a:p>
        </p:txBody>
      </p:sp>
      <p:sp>
        <p:nvSpPr>
          <p:cNvPr id="6" name="Footer Placeholder 5"/>
          <p:cNvSpPr>
            <a:spLocks noGrp="1"/>
          </p:cNvSpPr>
          <p:nvPr>
            <p:ph type="ftr" sz="quarter" idx="11"/>
          </p:nvPr>
        </p:nvSpPr>
        <p:spPr/>
        <p:txBody>
          <a:bodyPr/>
          <a:lstStyle/>
          <a:p>
            <a:r>
              <a:rPr lang="en-US"/>
              <a:t>3Q2020 CEO Highlights</a:t>
            </a:r>
            <a:endParaRPr lang="en-US" dirty="0"/>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dirty="0"/>
          </a:p>
        </p:txBody>
      </p:sp>
      <p:sp>
        <p:nvSpPr>
          <p:cNvPr id="21" name="Text Placeholder 2"/>
          <p:cNvSpPr>
            <a:spLocks noGrp="1"/>
          </p:cNvSpPr>
          <p:nvPr>
            <p:ph type="body" sz="quarter" idx="26"/>
          </p:nvPr>
        </p:nvSpPr>
        <p:spPr>
          <a:xfrm>
            <a:off x="310774" y="1828800"/>
            <a:ext cx="4261228" cy="4073399"/>
          </a:xfrm>
        </p:spPr>
        <p:txBody>
          <a:bodyPr/>
          <a:lstStyle/>
          <a:p>
            <a:pPr lvl="0"/>
            <a:r>
              <a:rPr lang="en-US"/>
              <a:t>Click to edit Master text styles</a:t>
            </a:r>
          </a:p>
          <a:p>
            <a:pPr lvl="1"/>
            <a:r>
              <a:rPr lang="en-US"/>
              <a:t>Second level</a:t>
            </a:r>
          </a:p>
          <a:p>
            <a:pPr lvl="2"/>
            <a:r>
              <a:rPr lang="en-US"/>
              <a:t>Third level</a:t>
            </a:r>
          </a:p>
        </p:txBody>
      </p:sp>
      <p:cxnSp>
        <p:nvCxnSpPr>
          <p:cNvPr id="23" name="Straight Connector 22"/>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0" name="Text Placeholder 10"/>
          <p:cNvSpPr>
            <a:spLocks noGrp="1"/>
          </p:cNvSpPr>
          <p:nvPr>
            <p:ph type="body" sz="quarter" idx="14" hasCustomPrompt="1"/>
          </p:nvPr>
        </p:nvSpPr>
        <p:spPr>
          <a:xfrm>
            <a:off x="310773" y="5902199"/>
            <a:ext cx="11582400"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sp>
        <p:nvSpPr>
          <p:cNvPr id="42" name="Text Placeholder 11"/>
          <p:cNvSpPr>
            <a:spLocks noGrp="1"/>
          </p:cNvSpPr>
          <p:nvPr>
            <p:ph type="body" sz="quarter" idx="13" hasCustomPrompt="1"/>
          </p:nvPr>
        </p:nvSpPr>
        <p:spPr>
          <a:xfrm>
            <a:off x="310773" y="1376112"/>
            <a:ext cx="11582392" cy="358136"/>
          </a:xfrm>
        </p:spPr>
        <p:txBody>
          <a:bodyPr>
            <a:noAutofit/>
          </a:bodyPr>
          <a:lstStyle>
            <a:lvl1pPr marL="0" indent="0">
              <a:buNone/>
              <a:defRPr sz="1800" b="1" baseline="0">
                <a:solidFill>
                  <a:srgbClr val="002060"/>
                </a:solidFill>
              </a:defRPr>
            </a:lvl1pPr>
          </a:lstStyle>
          <a:p>
            <a:pPr lvl="0"/>
            <a:r>
              <a:rPr lang="en-US" dirty="0"/>
              <a:t>[Click to add optional subtitle]</a:t>
            </a:r>
          </a:p>
        </p:txBody>
      </p:sp>
      <p:sp>
        <p:nvSpPr>
          <p:cNvPr id="44" name="Title Placeholder 1"/>
          <p:cNvSpPr>
            <a:spLocks noGrp="1"/>
          </p:cNvSpPr>
          <p:nvPr>
            <p:ph type="title" hasCustomPrompt="1"/>
          </p:nvPr>
        </p:nvSpPr>
        <p:spPr>
          <a:xfrm>
            <a:off x="310774" y="381000"/>
            <a:ext cx="11582399" cy="990600"/>
          </a:xfrm>
          <a:prstGeom prst="rect">
            <a:avLst/>
          </a:prstGeom>
          <a:ln w="3175">
            <a:noFill/>
            <a:prstDash val="dash"/>
          </a:ln>
        </p:spPr>
        <p:txBody>
          <a:bodyPr vert="horz" lIns="0" tIns="0" rIns="0" bIns="0" rtlCol="0" anchor="t">
            <a:noAutofit/>
          </a:bodyPr>
          <a:lstStyle/>
          <a:p>
            <a:r>
              <a:rPr lang="en-US" dirty="0"/>
              <a:t>[Click to add headline]</a:t>
            </a:r>
          </a:p>
        </p:txBody>
      </p:sp>
      <p:grpSp>
        <p:nvGrpSpPr>
          <p:cNvPr id="47" name="Group 46">
            <a:extLst>
              <a:ext uri="{FF2B5EF4-FFF2-40B4-BE49-F238E27FC236}">
                <a16:creationId xmlns:a16="http://schemas.microsoft.com/office/drawing/2014/main" id="{69C85E48-F872-084A-8E6D-373B40E3041A}"/>
              </a:ext>
            </a:extLst>
          </p:cNvPr>
          <p:cNvGrpSpPr/>
          <p:nvPr userDrawn="1"/>
        </p:nvGrpSpPr>
        <p:grpSpPr>
          <a:xfrm>
            <a:off x="0" y="5937114"/>
            <a:ext cx="12192000" cy="962985"/>
            <a:chOff x="0" y="4452835"/>
            <a:chExt cx="9144000" cy="722239"/>
          </a:xfrm>
        </p:grpSpPr>
        <p:sp>
          <p:nvSpPr>
            <p:cNvPr id="48" name="Text Placeholder 8">
              <a:extLst>
                <a:ext uri="{FF2B5EF4-FFF2-40B4-BE49-F238E27FC236}">
                  <a16:creationId xmlns:a16="http://schemas.microsoft.com/office/drawing/2014/main" id="{2B53C914-A1D1-6D49-A643-A58D9AD18D16}"/>
                </a:ext>
              </a:extLst>
            </p:cNvPr>
            <p:cNvSpPr txBox="1">
              <a:spLocks/>
            </p:cNvSpPr>
            <p:nvPr userDrawn="1"/>
          </p:nvSpPr>
          <p:spPr>
            <a:xfrm>
              <a:off x="0" y="4720828"/>
              <a:ext cx="9144000" cy="422672"/>
            </a:xfrm>
            <a:prstGeom prst="rect">
              <a:avLst/>
            </a:prstGeom>
            <a:gradFill flip="none" rotWithShape="1">
              <a:gsLst>
                <a:gs pos="0">
                  <a:srgbClr val="A11B61"/>
                </a:gs>
                <a:gs pos="50000">
                  <a:srgbClr val="7EAFD1">
                    <a:tint val="44500"/>
                    <a:satMod val="160000"/>
                  </a:srgbClr>
                </a:gs>
                <a:gs pos="100000">
                  <a:srgbClr val="7EAFD1">
                    <a:tint val="23500"/>
                    <a:satMod val="160000"/>
                  </a:srgbClr>
                </a:gs>
              </a:gsLst>
              <a:path path="circle">
                <a:fillToRect t="100000" r="100000"/>
              </a:path>
              <a:tileRect l="-100000" b="-100000"/>
            </a:gradFill>
          </p:spPr>
          <p:txBody>
            <a:bodyPr>
              <a:normAutofit/>
            </a:bodyPr>
            <a:lstStyle>
              <a:lvl1pPr marL="34290" indent="0" algn="l" defTabSz="685800" rtl="0" eaLnBrk="1" latinLnBrk="0" hangingPunct="1">
                <a:lnSpc>
                  <a:spcPct val="140000"/>
                </a:lnSpc>
                <a:spcBef>
                  <a:spcPts val="900"/>
                </a:spcBef>
                <a:buFont typeface="Arial" charset="0"/>
                <a:buNone/>
                <a:defRPr sz="100" kern="1200">
                  <a:solidFill>
                    <a:srgbClr val="7EAFD1"/>
                  </a:solidFill>
                  <a:latin typeface="+mn-lt"/>
                  <a:ea typeface="+mn-ea"/>
                  <a:cs typeface="+mn-cs"/>
                </a:defRPr>
              </a:lvl1pPr>
              <a:lvl2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2pPr>
              <a:lvl3pPr marL="48006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3pPr>
              <a:lvl4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4pPr>
              <a:lvl5pPr marL="34290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133"/>
                <a:t>.</a:t>
              </a:r>
              <a:endParaRPr lang="en-US" sz="133" dirty="0"/>
            </a:p>
          </p:txBody>
        </p:sp>
        <p:pic>
          <p:nvPicPr>
            <p:cNvPr id="49" name="Picture 48">
              <a:extLst>
                <a:ext uri="{FF2B5EF4-FFF2-40B4-BE49-F238E27FC236}">
                  <a16:creationId xmlns:a16="http://schemas.microsoft.com/office/drawing/2014/main" id="{43DF0AA4-911D-414B-A0E2-EDEBD9E59371}"/>
                </a:ext>
              </a:extLst>
            </p:cNvPr>
            <p:cNvPicPr>
              <a:picLocks noChangeAspect="1"/>
            </p:cNvPicPr>
            <p:nvPr userDrawn="1"/>
          </p:nvPicPr>
          <p:blipFill>
            <a:blip r:embed="rId2"/>
            <a:stretch>
              <a:fillRect/>
            </a:stretch>
          </p:blipFill>
          <p:spPr>
            <a:xfrm>
              <a:off x="7411452" y="4452835"/>
              <a:ext cx="1412175" cy="722239"/>
            </a:xfrm>
            <a:prstGeom prst="rect">
              <a:avLst/>
            </a:prstGeom>
          </p:spPr>
        </p:pic>
        <p:sp>
          <p:nvSpPr>
            <p:cNvPr id="50" name="Rectangle 49">
              <a:extLst>
                <a:ext uri="{FF2B5EF4-FFF2-40B4-BE49-F238E27FC236}">
                  <a16:creationId xmlns:a16="http://schemas.microsoft.com/office/drawing/2014/main" id="{B9A24041-C239-B64A-A0FD-4C08B6359F0B}"/>
                </a:ext>
              </a:extLst>
            </p:cNvPr>
            <p:cNvSpPr/>
            <p:nvPr userDrawn="1"/>
          </p:nvSpPr>
          <p:spPr>
            <a:xfrm>
              <a:off x="166192" y="4836121"/>
              <a:ext cx="2229217" cy="161583"/>
            </a:xfrm>
            <a:prstGeom prst="rect">
              <a:avLst/>
            </a:prstGeom>
          </p:spPr>
          <p:txBody>
            <a:bodyPr wrap="none">
              <a:spAutoFit/>
            </a:bodyPr>
            <a:lstStyle/>
            <a:p>
              <a:r>
                <a:rPr lang="en-US" sz="800" dirty="0">
                  <a:solidFill>
                    <a:schemeClr val="bg1"/>
                  </a:solidFill>
                </a:rPr>
                <a:t>© Preeclampsia Foundation. Confidential. All rights reserved.</a:t>
              </a:r>
            </a:p>
          </p:txBody>
        </p:sp>
      </p:grpSp>
    </p:spTree>
    <p:extLst>
      <p:ext uri="{BB962C8B-B14F-4D97-AF65-F5344CB8AC3E}">
        <p14:creationId xmlns:p14="http://schemas.microsoft.com/office/powerpoint/2010/main" val="29765649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w/ desktop screensho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3Q2020 CEO Highlights</a:t>
            </a:r>
            <a:endParaRPr lang="en-US" dirty="0"/>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dirty="0"/>
          </a:p>
        </p:txBody>
      </p:sp>
      <p:sp>
        <p:nvSpPr>
          <p:cNvPr id="32" name="Content Placeholder 2"/>
          <p:cNvSpPr>
            <a:spLocks noGrp="1"/>
          </p:cNvSpPr>
          <p:nvPr>
            <p:ph sz="half" idx="1"/>
          </p:nvPr>
        </p:nvSpPr>
        <p:spPr>
          <a:xfrm>
            <a:off x="310773" y="1825625"/>
            <a:ext cx="6095997" cy="4078224"/>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hasCustomPrompt="1"/>
          </p:nvPr>
        </p:nvSpPr>
        <p:spPr>
          <a:xfrm>
            <a:off x="310773" y="5902199"/>
            <a:ext cx="6095995"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sp>
        <p:nvSpPr>
          <p:cNvPr id="12" name="Text Placeholder 11"/>
          <p:cNvSpPr>
            <a:spLocks noGrp="1"/>
          </p:cNvSpPr>
          <p:nvPr>
            <p:ph type="body" sz="quarter" idx="13" hasCustomPrompt="1"/>
          </p:nvPr>
        </p:nvSpPr>
        <p:spPr>
          <a:xfrm>
            <a:off x="310774" y="1376112"/>
            <a:ext cx="6095991" cy="358136"/>
          </a:xfrm>
        </p:spPr>
        <p:txBody>
          <a:bodyPr>
            <a:noAutofit/>
          </a:bodyPr>
          <a:lstStyle>
            <a:lvl1pPr marL="0" indent="0">
              <a:buNone/>
              <a:defRPr sz="1800" b="1" baseline="0">
                <a:solidFill>
                  <a:srgbClr val="002060"/>
                </a:solidFill>
              </a:defRPr>
            </a:lvl1pPr>
          </a:lstStyle>
          <a:p>
            <a:pPr lvl="0"/>
            <a:r>
              <a:rPr lang="en-US" dirty="0"/>
              <a:t>[Click to add optional subtitle]</a:t>
            </a:r>
          </a:p>
        </p:txBody>
      </p:sp>
      <p:sp>
        <p:nvSpPr>
          <p:cNvPr id="14" name="Title Placeholder 1"/>
          <p:cNvSpPr>
            <a:spLocks noGrp="1"/>
          </p:cNvSpPr>
          <p:nvPr>
            <p:ph type="title" hasCustomPrompt="1"/>
          </p:nvPr>
        </p:nvSpPr>
        <p:spPr>
          <a:xfrm>
            <a:off x="310774" y="381000"/>
            <a:ext cx="6095993" cy="990600"/>
          </a:xfrm>
          <a:prstGeom prst="rect">
            <a:avLst/>
          </a:prstGeom>
          <a:ln w="3175">
            <a:noFill/>
            <a:prstDash val="dash"/>
          </a:ln>
        </p:spPr>
        <p:txBody>
          <a:bodyPr vert="horz" lIns="0" tIns="0" rIns="0" bIns="0" rtlCol="0" anchor="t">
            <a:noAutofit/>
          </a:bodyPr>
          <a:lstStyle/>
          <a:p>
            <a:r>
              <a:rPr lang="en-US" dirty="0"/>
              <a:t>[Click to add headline]</a:t>
            </a:r>
          </a:p>
        </p:txBody>
      </p:sp>
      <p:sp>
        <p:nvSpPr>
          <p:cNvPr id="17" name="Picture Placeholder 9"/>
          <p:cNvSpPr>
            <a:spLocks noGrp="1"/>
          </p:cNvSpPr>
          <p:nvPr>
            <p:ph type="pic" sz="quarter" idx="29" hasCustomPrompt="1"/>
          </p:nvPr>
        </p:nvSpPr>
        <p:spPr>
          <a:xfrm>
            <a:off x="7237193" y="370835"/>
            <a:ext cx="4106139" cy="5580887"/>
          </a:xfrm>
          <a:pattFill prst="shingle">
            <a:fgClr>
              <a:schemeClr val="bg1">
                <a:lumMod val="95000"/>
              </a:schemeClr>
            </a:fgClr>
            <a:bgClr>
              <a:srgbClr val="D9E7ED"/>
            </a:bgClr>
          </a:pattFill>
          <a:ln>
            <a:solidFill>
              <a:schemeClr val="accent6">
                <a:lumMod val="60000"/>
                <a:lumOff val="40000"/>
              </a:schemeClr>
            </a:solidFill>
          </a:ln>
        </p:spPr>
        <p:txBody>
          <a:bodyPr anchor="ctr" anchorCtr="0"/>
          <a:lstStyle>
            <a:lvl1pPr marL="45719" indent="0" algn="ctr">
              <a:buNone/>
              <a:defRPr baseline="0"/>
            </a:lvl1pPr>
          </a:lstStyle>
          <a:p>
            <a:r>
              <a:rPr lang="en-US" dirty="0"/>
              <a:t>Click to insert screenshot image or remove and manually place screenshot.</a:t>
            </a:r>
          </a:p>
        </p:txBody>
      </p:sp>
      <p:grpSp>
        <p:nvGrpSpPr>
          <p:cNvPr id="19" name="Group 18">
            <a:extLst>
              <a:ext uri="{FF2B5EF4-FFF2-40B4-BE49-F238E27FC236}">
                <a16:creationId xmlns:a16="http://schemas.microsoft.com/office/drawing/2014/main" id="{51CC2B4D-D80A-CB4D-8A23-15CAE8DFD424}"/>
              </a:ext>
            </a:extLst>
          </p:cNvPr>
          <p:cNvGrpSpPr/>
          <p:nvPr userDrawn="1"/>
        </p:nvGrpSpPr>
        <p:grpSpPr>
          <a:xfrm>
            <a:off x="0" y="5937114"/>
            <a:ext cx="12192000" cy="962985"/>
            <a:chOff x="0" y="4452835"/>
            <a:chExt cx="9144000" cy="722239"/>
          </a:xfrm>
        </p:grpSpPr>
        <p:sp>
          <p:nvSpPr>
            <p:cNvPr id="20" name="Text Placeholder 8">
              <a:extLst>
                <a:ext uri="{FF2B5EF4-FFF2-40B4-BE49-F238E27FC236}">
                  <a16:creationId xmlns:a16="http://schemas.microsoft.com/office/drawing/2014/main" id="{07119272-D33A-364B-8A5F-200F8C18810B}"/>
                </a:ext>
              </a:extLst>
            </p:cNvPr>
            <p:cNvSpPr txBox="1">
              <a:spLocks/>
            </p:cNvSpPr>
            <p:nvPr userDrawn="1"/>
          </p:nvSpPr>
          <p:spPr>
            <a:xfrm>
              <a:off x="0" y="4720828"/>
              <a:ext cx="9144000" cy="422672"/>
            </a:xfrm>
            <a:prstGeom prst="rect">
              <a:avLst/>
            </a:prstGeom>
            <a:gradFill flip="none" rotWithShape="1">
              <a:gsLst>
                <a:gs pos="0">
                  <a:srgbClr val="A11B61"/>
                </a:gs>
                <a:gs pos="50000">
                  <a:srgbClr val="7EAFD1">
                    <a:tint val="44500"/>
                    <a:satMod val="160000"/>
                  </a:srgbClr>
                </a:gs>
                <a:gs pos="100000">
                  <a:srgbClr val="7EAFD1">
                    <a:tint val="23500"/>
                    <a:satMod val="160000"/>
                  </a:srgbClr>
                </a:gs>
              </a:gsLst>
              <a:path path="circle">
                <a:fillToRect t="100000" r="100000"/>
              </a:path>
              <a:tileRect l="-100000" b="-100000"/>
            </a:gradFill>
          </p:spPr>
          <p:txBody>
            <a:bodyPr>
              <a:normAutofit/>
            </a:bodyPr>
            <a:lstStyle>
              <a:lvl1pPr marL="34290" indent="0" algn="l" defTabSz="685800" rtl="0" eaLnBrk="1" latinLnBrk="0" hangingPunct="1">
                <a:lnSpc>
                  <a:spcPct val="140000"/>
                </a:lnSpc>
                <a:spcBef>
                  <a:spcPts val="900"/>
                </a:spcBef>
                <a:buFont typeface="Arial" charset="0"/>
                <a:buNone/>
                <a:defRPr sz="100" kern="1200">
                  <a:solidFill>
                    <a:srgbClr val="7EAFD1"/>
                  </a:solidFill>
                  <a:latin typeface="+mn-lt"/>
                  <a:ea typeface="+mn-ea"/>
                  <a:cs typeface="+mn-cs"/>
                </a:defRPr>
              </a:lvl1pPr>
              <a:lvl2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2pPr>
              <a:lvl3pPr marL="48006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3pPr>
              <a:lvl4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4pPr>
              <a:lvl5pPr marL="34290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133"/>
                <a:t>.</a:t>
              </a:r>
              <a:endParaRPr lang="en-US" sz="133" dirty="0"/>
            </a:p>
          </p:txBody>
        </p:sp>
        <p:pic>
          <p:nvPicPr>
            <p:cNvPr id="21" name="Picture 20">
              <a:extLst>
                <a:ext uri="{FF2B5EF4-FFF2-40B4-BE49-F238E27FC236}">
                  <a16:creationId xmlns:a16="http://schemas.microsoft.com/office/drawing/2014/main" id="{B15C1388-3715-B445-8BF6-8DA421038458}"/>
                </a:ext>
              </a:extLst>
            </p:cNvPr>
            <p:cNvPicPr>
              <a:picLocks noChangeAspect="1"/>
            </p:cNvPicPr>
            <p:nvPr userDrawn="1"/>
          </p:nvPicPr>
          <p:blipFill>
            <a:blip r:embed="rId2"/>
            <a:stretch>
              <a:fillRect/>
            </a:stretch>
          </p:blipFill>
          <p:spPr>
            <a:xfrm>
              <a:off x="7411452" y="4452835"/>
              <a:ext cx="1412175" cy="722239"/>
            </a:xfrm>
            <a:prstGeom prst="rect">
              <a:avLst/>
            </a:prstGeom>
          </p:spPr>
        </p:pic>
        <p:sp>
          <p:nvSpPr>
            <p:cNvPr id="22" name="Rectangle 21">
              <a:extLst>
                <a:ext uri="{FF2B5EF4-FFF2-40B4-BE49-F238E27FC236}">
                  <a16:creationId xmlns:a16="http://schemas.microsoft.com/office/drawing/2014/main" id="{65535677-67D6-1B48-8E56-78FADFD3E046}"/>
                </a:ext>
              </a:extLst>
            </p:cNvPr>
            <p:cNvSpPr/>
            <p:nvPr userDrawn="1"/>
          </p:nvSpPr>
          <p:spPr>
            <a:xfrm>
              <a:off x="166192" y="4836121"/>
              <a:ext cx="2229217" cy="161583"/>
            </a:xfrm>
            <a:prstGeom prst="rect">
              <a:avLst/>
            </a:prstGeom>
          </p:spPr>
          <p:txBody>
            <a:bodyPr wrap="none">
              <a:spAutoFit/>
            </a:bodyPr>
            <a:lstStyle/>
            <a:p>
              <a:r>
                <a:rPr lang="en-US" sz="800" dirty="0">
                  <a:solidFill>
                    <a:schemeClr val="bg1"/>
                  </a:solidFill>
                </a:rPr>
                <a:t>© Preeclampsia Foundation. Confidential. All rights reserved.</a:t>
              </a:r>
            </a:p>
          </p:txBody>
        </p:sp>
      </p:grpSp>
    </p:spTree>
    <p:extLst>
      <p:ext uri="{BB962C8B-B14F-4D97-AF65-F5344CB8AC3E}">
        <p14:creationId xmlns:p14="http://schemas.microsoft.com/office/powerpoint/2010/main" val="15769809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w/ 2 desktop screenshots">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3Q2020 CEO Highlights</a:t>
            </a:r>
            <a:endParaRPr lang="en-US" dirty="0"/>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dirty="0"/>
          </a:p>
        </p:txBody>
      </p:sp>
      <p:sp>
        <p:nvSpPr>
          <p:cNvPr id="32" name="Content Placeholder 2"/>
          <p:cNvSpPr>
            <a:spLocks noGrp="1"/>
          </p:cNvSpPr>
          <p:nvPr>
            <p:ph sz="half" idx="1"/>
          </p:nvPr>
        </p:nvSpPr>
        <p:spPr>
          <a:xfrm>
            <a:off x="310774" y="1825625"/>
            <a:ext cx="5256015" cy="4078224"/>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4" hasCustomPrompt="1"/>
          </p:nvPr>
        </p:nvSpPr>
        <p:spPr>
          <a:xfrm>
            <a:off x="310774" y="5902199"/>
            <a:ext cx="5255689"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sp>
        <p:nvSpPr>
          <p:cNvPr id="12" name="Picture Placeholder 9"/>
          <p:cNvSpPr>
            <a:spLocks noGrp="1"/>
          </p:cNvSpPr>
          <p:nvPr>
            <p:ph type="pic" sz="quarter" idx="28" hasCustomPrompt="1"/>
          </p:nvPr>
        </p:nvSpPr>
        <p:spPr>
          <a:xfrm>
            <a:off x="6406773" y="381002"/>
            <a:ext cx="3462817" cy="4443439"/>
          </a:xfrm>
          <a:pattFill prst="shingle">
            <a:fgClr>
              <a:schemeClr val="bg1">
                <a:lumMod val="95000"/>
              </a:schemeClr>
            </a:fgClr>
            <a:bgClr>
              <a:srgbClr val="D9E7ED"/>
            </a:bgClr>
          </a:pattFill>
          <a:ln>
            <a:solidFill>
              <a:schemeClr val="accent6">
                <a:lumMod val="60000"/>
                <a:lumOff val="40000"/>
              </a:schemeClr>
            </a:solidFill>
          </a:ln>
        </p:spPr>
        <p:txBody>
          <a:bodyPr anchor="ctr"/>
          <a:lstStyle>
            <a:lvl1pPr marL="45719" indent="0" algn="ctr">
              <a:buNone/>
              <a:defRPr/>
            </a:lvl1pPr>
          </a:lstStyle>
          <a:p>
            <a:r>
              <a:rPr lang="en-US" dirty="0"/>
              <a:t>Click to insert screenshot image or remove and manually place screenshot.</a:t>
            </a:r>
          </a:p>
        </p:txBody>
      </p:sp>
      <p:sp>
        <p:nvSpPr>
          <p:cNvPr id="14" name="Picture Placeholder 9"/>
          <p:cNvSpPr>
            <a:spLocks noGrp="1"/>
          </p:cNvSpPr>
          <p:nvPr>
            <p:ph type="pic" sz="quarter" idx="27" hasCustomPrompt="1"/>
          </p:nvPr>
        </p:nvSpPr>
        <p:spPr>
          <a:xfrm>
            <a:off x="8430357" y="1455953"/>
            <a:ext cx="3462817" cy="4443439"/>
          </a:xfrm>
          <a:pattFill prst="shingle">
            <a:fgClr>
              <a:schemeClr val="bg1">
                <a:lumMod val="95000"/>
              </a:schemeClr>
            </a:fgClr>
            <a:bgClr>
              <a:srgbClr val="D9E7ED"/>
            </a:bgClr>
          </a:pattFill>
          <a:ln>
            <a:solidFill>
              <a:schemeClr val="accent6">
                <a:lumMod val="60000"/>
                <a:lumOff val="40000"/>
              </a:schemeClr>
            </a:solidFill>
          </a:ln>
        </p:spPr>
        <p:txBody>
          <a:bodyPr anchor="ctr"/>
          <a:lstStyle>
            <a:lvl1pPr marL="45719" indent="0" algn="ctr">
              <a:buNone/>
              <a:defRPr/>
            </a:lvl1pPr>
          </a:lstStyle>
          <a:p>
            <a:r>
              <a:rPr lang="en-US" dirty="0"/>
              <a:t>Click to insert screenshot image or remove and manually place screenshot.</a:t>
            </a:r>
          </a:p>
        </p:txBody>
      </p:sp>
      <p:sp>
        <p:nvSpPr>
          <p:cNvPr id="16" name="Text Placeholder 11"/>
          <p:cNvSpPr>
            <a:spLocks noGrp="1"/>
          </p:cNvSpPr>
          <p:nvPr>
            <p:ph type="body" sz="quarter" idx="13" hasCustomPrompt="1"/>
          </p:nvPr>
        </p:nvSpPr>
        <p:spPr>
          <a:xfrm>
            <a:off x="310774" y="1211373"/>
            <a:ext cx="5256511" cy="358136"/>
          </a:xfrm>
        </p:spPr>
        <p:txBody>
          <a:bodyPr>
            <a:noAutofit/>
          </a:bodyPr>
          <a:lstStyle>
            <a:lvl1pPr marL="0" indent="0">
              <a:buNone/>
              <a:defRPr sz="1800" b="1" baseline="0">
                <a:solidFill>
                  <a:srgbClr val="002060"/>
                </a:solidFill>
              </a:defRPr>
            </a:lvl1pPr>
          </a:lstStyle>
          <a:p>
            <a:pPr lvl="0"/>
            <a:r>
              <a:rPr lang="en-US" dirty="0"/>
              <a:t>[Click to add optional subtitle – max 1 row]</a:t>
            </a:r>
          </a:p>
        </p:txBody>
      </p:sp>
      <p:sp>
        <p:nvSpPr>
          <p:cNvPr id="17" name="Title 1"/>
          <p:cNvSpPr>
            <a:spLocks noGrp="1"/>
          </p:cNvSpPr>
          <p:nvPr>
            <p:ph type="title" hasCustomPrompt="1"/>
          </p:nvPr>
        </p:nvSpPr>
        <p:spPr>
          <a:xfrm>
            <a:off x="304802" y="381002"/>
            <a:ext cx="5261661" cy="824775"/>
          </a:xfrm>
        </p:spPr>
        <p:txBody>
          <a:bodyPr anchor="t"/>
          <a:lstStyle>
            <a:lvl1pPr>
              <a:defRPr sz="2800" baseline="0"/>
            </a:lvl1pPr>
          </a:lstStyle>
          <a:p>
            <a:r>
              <a:rPr lang="en-US" dirty="0"/>
              <a:t>[Click to add headline]</a:t>
            </a:r>
          </a:p>
        </p:txBody>
      </p:sp>
      <p:grpSp>
        <p:nvGrpSpPr>
          <p:cNvPr id="20" name="Group 19">
            <a:extLst>
              <a:ext uri="{FF2B5EF4-FFF2-40B4-BE49-F238E27FC236}">
                <a16:creationId xmlns:a16="http://schemas.microsoft.com/office/drawing/2014/main" id="{6EED3E6A-0947-234B-8840-CA91060F05E6}"/>
              </a:ext>
            </a:extLst>
          </p:cNvPr>
          <p:cNvGrpSpPr/>
          <p:nvPr userDrawn="1"/>
        </p:nvGrpSpPr>
        <p:grpSpPr>
          <a:xfrm>
            <a:off x="0" y="5937114"/>
            <a:ext cx="12192000" cy="962985"/>
            <a:chOff x="0" y="4452835"/>
            <a:chExt cx="9144000" cy="722239"/>
          </a:xfrm>
        </p:grpSpPr>
        <p:sp>
          <p:nvSpPr>
            <p:cNvPr id="21" name="Text Placeholder 8">
              <a:extLst>
                <a:ext uri="{FF2B5EF4-FFF2-40B4-BE49-F238E27FC236}">
                  <a16:creationId xmlns:a16="http://schemas.microsoft.com/office/drawing/2014/main" id="{64975A80-CC95-E64A-80D5-08A5CE9E783D}"/>
                </a:ext>
              </a:extLst>
            </p:cNvPr>
            <p:cNvSpPr txBox="1">
              <a:spLocks/>
            </p:cNvSpPr>
            <p:nvPr userDrawn="1"/>
          </p:nvSpPr>
          <p:spPr>
            <a:xfrm>
              <a:off x="0" y="4720828"/>
              <a:ext cx="9144000" cy="422672"/>
            </a:xfrm>
            <a:prstGeom prst="rect">
              <a:avLst/>
            </a:prstGeom>
            <a:gradFill flip="none" rotWithShape="1">
              <a:gsLst>
                <a:gs pos="0">
                  <a:srgbClr val="A11B61"/>
                </a:gs>
                <a:gs pos="50000">
                  <a:srgbClr val="7EAFD1">
                    <a:tint val="44500"/>
                    <a:satMod val="160000"/>
                  </a:srgbClr>
                </a:gs>
                <a:gs pos="100000">
                  <a:srgbClr val="7EAFD1">
                    <a:tint val="23500"/>
                    <a:satMod val="160000"/>
                  </a:srgbClr>
                </a:gs>
              </a:gsLst>
              <a:path path="circle">
                <a:fillToRect t="100000" r="100000"/>
              </a:path>
              <a:tileRect l="-100000" b="-100000"/>
            </a:gradFill>
          </p:spPr>
          <p:txBody>
            <a:bodyPr>
              <a:normAutofit/>
            </a:bodyPr>
            <a:lstStyle>
              <a:lvl1pPr marL="34290" indent="0" algn="l" defTabSz="685800" rtl="0" eaLnBrk="1" latinLnBrk="0" hangingPunct="1">
                <a:lnSpc>
                  <a:spcPct val="140000"/>
                </a:lnSpc>
                <a:spcBef>
                  <a:spcPts val="900"/>
                </a:spcBef>
                <a:buFont typeface="Arial" charset="0"/>
                <a:buNone/>
                <a:defRPr sz="100" kern="1200">
                  <a:solidFill>
                    <a:srgbClr val="7EAFD1"/>
                  </a:solidFill>
                  <a:latin typeface="+mn-lt"/>
                  <a:ea typeface="+mn-ea"/>
                  <a:cs typeface="+mn-cs"/>
                </a:defRPr>
              </a:lvl1pPr>
              <a:lvl2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2pPr>
              <a:lvl3pPr marL="48006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3pPr>
              <a:lvl4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4pPr>
              <a:lvl5pPr marL="34290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133"/>
                <a:t>.</a:t>
              </a:r>
              <a:endParaRPr lang="en-US" sz="133" dirty="0"/>
            </a:p>
          </p:txBody>
        </p:sp>
        <p:pic>
          <p:nvPicPr>
            <p:cNvPr id="22" name="Picture 21">
              <a:extLst>
                <a:ext uri="{FF2B5EF4-FFF2-40B4-BE49-F238E27FC236}">
                  <a16:creationId xmlns:a16="http://schemas.microsoft.com/office/drawing/2014/main" id="{3F0B3F15-2BDB-0449-8463-BF090C88A738}"/>
                </a:ext>
              </a:extLst>
            </p:cNvPr>
            <p:cNvPicPr>
              <a:picLocks noChangeAspect="1"/>
            </p:cNvPicPr>
            <p:nvPr userDrawn="1"/>
          </p:nvPicPr>
          <p:blipFill>
            <a:blip r:embed="rId2"/>
            <a:stretch>
              <a:fillRect/>
            </a:stretch>
          </p:blipFill>
          <p:spPr>
            <a:xfrm>
              <a:off x="7411452" y="4452835"/>
              <a:ext cx="1412175" cy="722239"/>
            </a:xfrm>
            <a:prstGeom prst="rect">
              <a:avLst/>
            </a:prstGeom>
          </p:spPr>
        </p:pic>
        <p:sp>
          <p:nvSpPr>
            <p:cNvPr id="23" name="Rectangle 22">
              <a:extLst>
                <a:ext uri="{FF2B5EF4-FFF2-40B4-BE49-F238E27FC236}">
                  <a16:creationId xmlns:a16="http://schemas.microsoft.com/office/drawing/2014/main" id="{A8302A1F-6DF8-D54C-A790-D79527081089}"/>
                </a:ext>
              </a:extLst>
            </p:cNvPr>
            <p:cNvSpPr/>
            <p:nvPr userDrawn="1"/>
          </p:nvSpPr>
          <p:spPr>
            <a:xfrm>
              <a:off x="166192" y="4836121"/>
              <a:ext cx="2229217" cy="161583"/>
            </a:xfrm>
            <a:prstGeom prst="rect">
              <a:avLst/>
            </a:prstGeom>
          </p:spPr>
          <p:txBody>
            <a:bodyPr wrap="none">
              <a:spAutoFit/>
            </a:bodyPr>
            <a:lstStyle/>
            <a:p>
              <a:r>
                <a:rPr lang="en-US" sz="800" dirty="0">
                  <a:solidFill>
                    <a:schemeClr val="bg1"/>
                  </a:solidFill>
                </a:rPr>
                <a:t>© Preeclampsia Foundation. Confidential. All rights reserved.</a:t>
              </a:r>
            </a:p>
          </p:txBody>
        </p:sp>
      </p:grpSp>
    </p:spTree>
    <p:extLst>
      <p:ext uri="{BB962C8B-B14F-4D97-AF65-F5344CB8AC3E}">
        <p14:creationId xmlns:p14="http://schemas.microsoft.com/office/powerpoint/2010/main" val="32352562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ix Pilla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3Q2020 CEO Highlights</a:t>
            </a:r>
            <a:endParaRPr lang="en-US" dirty="0"/>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dirty="0"/>
          </a:p>
        </p:txBody>
      </p:sp>
      <p:sp>
        <p:nvSpPr>
          <p:cNvPr id="20" name="Text Placeholder 2"/>
          <p:cNvSpPr>
            <a:spLocks noGrp="1"/>
          </p:cNvSpPr>
          <p:nvPr>
            <p:ph type="body" idx="1" hasCustomPrompt="1"/>
          </p:nvPr>
        </p:nvSpPr>
        <p:spPr>
          <a:xfrm>
            <a:off x="310769" y="1371600"/>
            <a:ext cx="3536771"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22" name="Text Placeholder 3"/>
          <p:cNvSpPr>
            <a:spLocks noGrp="1"/>
          </p:cNvSpPr>
          <p:nvPr>
            <p:ph type="body" sz="half" idx="21" hasCustomPrompt="1"/>
          </p:nvPr>
        </p:nvSpPr>
        <p:spPr>
          <a:xfrm>
            <a:off x="310770" y="2460541"/>
            <a:ext cx="3532759" cy="1048788"/>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47" name="Text Placeholder 8"/>
          <p:cNvSpPr>
            <a:spLocks noGrp="1"/>
          </p:cNvSpPr>
          <p:nvPr>
            <p:ph type="body" sz="quarter" idx="30" hasCustomPrompt="1"/>
          </p:nvPr>
        </p:nvSpPr>
        <p:spPr>
          <a:xfrm>
            <a:off x="310771" y="2238141"/>
            <a:ext cx="3538728"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sp>
        <p:nvSpPr>
          <p:cNvPr id="46" name="Text Placeholder 2"/>
          <p:cNvSpPr>
            <a:spLocks noGrp="1"/>
          </p:cNvSpPr>
          <p:nvPr>
            <p:ph type="body" idx="31" hasCustomPrompt="1"/>
          </p:nvPr>
        </p:nvSpPr>
        <p:spPr>
          <a:xfrm>
            <a:off x="4322250" y="1371600"/>
            <a:ext cx="3542741"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52" name="Text Placeholder 2"/>
          <p:cNvSpPr>
            <a:spLocks noGrp="1"/>
          </p:cNvSpPr>
          <p:nvPr>
            <p:ph type="body" idx="32" hasCustomPrompt="1"/>
          </p:nvPr>
        </p:nvSpPr>
        <p:spPr>
          <a:xfrm>
            <a:off x="8344460" y="1371600"/>
            <a:ext cx="3542741"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57" name="Text Placeholder 3"/>
          <p:cNvSpPr>
            <a:spLocks noGrp="1"/>
          </p:cNvSpPr>
          <p:nvPr>
            <p:ph type="body" sz="half" idx="33" hasCustomPrompt="1"/>
          </p:nvPr>
        </p:nvSpPr>
        <p:spPr>
          <a:xfrm>
            <a:off x="4322249" y="2460541"/>
            <a:ext cx="3538728" cy="1048788"/>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58" name="Text Placeholder 8"/>
          <p:cNvSpPr>
            <a:spLocks noGrp="1"/>
          </p:cNvSpPr>
          <p:nvPr>
            <p:ph type="body" sz="quarter" idx="34" hasCustomPrompt="1"/>
          </p:nvPr>
        </p:nvSpPr>
        <p:spPr>
          <a:xfrm>
            <a:off x="4328219" y="2238141"/>
            <a:ext cx="3538728"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sp>
        <p:nvSpPr>
          <p:cNvPr id="59" name="Text Placeholder 3"/>
          <p:cNvSpPr>
            <a:spLocks noGrp="1"/>
          </p:cNvSpPr>
          <p:nvPr>
            <p:ph type="body" sz="half" idx="35" hasCustomPrompt="1"/>
          </p:nvPr>
        </p:nvSpPr>
        <p:spPr>
          <a:xfrm>
            <a:off x="8344459" y="2460541"/>
            <a:ext cx="3548707" cy="1048788"/>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60" name="Text Placeholder 8"/>
          <p:cNvSpPr>
            <a:spLocks noGrp="1"/>
          </p:cNvSpPr>
          <p:nvPr>
            <p:ph type="body" sz="quarter" idx="36" hasCustomPrompt="1"/>
          </p:nvPr>
        </p:nvSpPr>
        <p:spPr>
          <a:xfrm>
            <a:off x="8344459" y="2238141"/>
            <a:ext cx="3538728"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sp>
        <p:nvSpPr>
          <p:cNvPr id="19" name="Text Placeholder 10"/>
          <p:cNvSpPr>
            <a:spLocks noGrp="1"/>
          </p:cNvSpPr>
          <p:nvPr>
            <p:ph type="body" sz="quarter" idx="14" hasCustomPrompt="1"/>
          </p:nvPr>
        </p:nvSpPr>
        <p:spPr>
          <a:xfrm>
            <a:off x="310773" y="5902199"/>
            <a:ext cx="11582400"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sp>
        <p:nvSpPr>
          <p:cNvPr id="25" name="Title Placeholder 1"/>
          <p:cNvSpPr>
            <a:spLocks noGrp="1"/>
          </p:cNvSpPr>
          <p:nvPr>
            <p:ph type="title" hasCustomPrompt="1"/>
          </p:nvPr>
        </p:nvSpPr>
        <p:spPr>
          <a:xfrm>
            <a:off x="310773" y="381000"/>
            <a:ext cx="11582400" cy="990600"/>
          </a:xfrm>
          <a:prstGeom prst="rect">
            <a:avLst/>
          </a:prstGeom>
          <a:ln w="3175">
            <a:noFill/>
            <a:prstDash val="dash"/>
          </a:ln>
        </p:spPr>
        <p:txBody>
          <a:bodyPr vert="horz" lIns="0" tIns="0" rIns="0" bIns="0" rtlCol="0" anchor="t">
            <a:noAutofit/>
          </a:bodyPr>
          <a:lstStyle/>
          <a:p>
            <a:r>
              <a:rPr lang="en-US" dirty="0"/>
              <a:t>[Click to add headline]</a:t>
            </a:r>
          </a:p>
        </p:txBody>
      </p:sp>
      <p:sp>
        <p:nvSpPr>
          <p:cNvPr id="23" name="Text Placeholder 2"/>
          <p:cNvSpPr>
            <a:spLocks noGrp="1"/>
          </p:cNvSpPr>
          <p:nvPr>
            <p:ph type="body" idx="37" hasCustomPrompt="1"/>
          </p:nvPr>
        </p:nvSpPr>
        <p:spPr>
          <a:xfrm>
            <a:off x="310769" y="3764469"/>
            <a:ext cx="3536771"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26" name="Text Placeholder 3"/>
          <p:cNvSpPr>
            <a:spLocks noGrp="1"/>
          </p:cNvSpPr>
          <p:nvPr>
            <p:ph type="body" sz="half" idx="38" hasCustomPrompt="1"/>
          </p:nvPr>
        </p:nvSpPr>
        <p:spPr>
          <a:xfrm>
            <a:off x="310770" y="4853411"/>
            <a:ext cx="3532759" cy="1048788"/>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27" name="Text Placeholder 8"/>
          <p:cNvSpPr>
            <a:spLocks noGrp="1"/>
          </p:cNvSpPr>
          <p:nvPr>
            <p:ph type="body" sz="quarter" idx="39" hasCustomPrompt="1"/>
          </p:nvPr>
        </p:nvSpPr>
        <p:spPr>
          <a:xfrm>
            <a:off x="310771" y="4631011"/>
            <a:ext cx="3538728"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sp>
        <p:nvSpPr>
          <p:cNvPr id="28" name="Text Placeholder 2"/>
          <p:cNvSpPr>
            <a:spLocks noGrp="1"/>
          </p:cNvSpPr>
          <p:nvPr>
            <p:ph type="body" idx="40" hasCustomPrompt="1"/>
          </p:nvPr>
        </p:nvSpPr>
        <p:spPr>
          <a:xfrm>
            <a:off x="4322250" y="3764469"/>
            <a:ext cx="3542741"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29" name="Text Placeholder 2"/>
          <p:cNvSpPr>
            <a:spLocks noGrp="1"/>
          </p:cNvSpPr>
          <p:nvPr>
            <p:ph type="body" idx="41" hasCustomPrompt="1"/>
          </p:nvPr>
        </p:nvSpPr>
        <p:spPr>
          <a:xfrm>
            <a:off x="8344460" y="3764469"/>
            <a:ext cx="3542741"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30" name="Text Placeholder 3"/>
          <p:cNvSpPr>
            <a:spLocks noGrp="1"/>
          </p:cNvSpPr>
          <p:nvPr>
            <p:ph type="body" sz="half" idx="42" hasCustomPrompt="1"/>
          </p:nvPr>
        </p:nvSpPr>
        <p:spPr>
          <a:xfrm>
            <a:off x="4322249" y="4853411"/>
            <a:ext cx="3538728" cy="1048788"/>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31" name="Text Placeholder 8"/>
          <p:cNvSpPr>
            <a:spLocks noGrp="1"/>
          </p:cNvSpPr>
          <p:nvPr>
            <p:ph type="body" sz="quarter" idx="43" hasCustomPrompt="1"/>
          </p:nvPr>
        </p:nvSpPr>
        <p:spPr>
          <a:xfrm>
            <a:off x="4328219" y="4631011"/>
            <a:ext cx="3538728"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sp>
        <p:nvSpPr>
          <p:cNvPr id="32" name="Text Placeholder 3"/>
          <p:cNvSpPr>
            <a:spLocks noGrp="1"/>
          </p:cNvSpPr>
          <p:nvPr>
            <p:ph type="body" sz="half" idx="44" hasCustomPrompt="1"/>
          </p:nvPr>
        </p:nvSpPr>
        <p:spPr>
          <a:xfrm>
            <a:off x="8344459" y="4853411"/>
            <a:ext cx="3548707" cy="1048788"/>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33" name="Text Placeholder 8"/>
          <p:cNvSpPr>
            <a:spLocks noGrp="1"/>
          </p:cNvSpPr>
          <p:nvPr>
            <p:ph type="body" sz="quarter" idx="45" hasCustomPrompt="1"/>
          </p:nvPr>
        </p:nvSpPr>
        <p:spPr>
          <a:xfrm>
            <a:off x="8344459" y="4631011"/>
            <a:ext cx="3538728"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grpSp>
        <p:nvGrpSpPr>
          <p:cNvPr id="37" name="Group 36">
            <a:extLst>
              <a:ext uri="{FF2B5EF4-FFF2-40B4-BE49-F238E27FC236}">
                <a16:creationId xmlns:a16="http://schemas.microsoft.com/office/drawing/2014/main" id="{708562A0-3082-CC43-961E-1275B2AB4D87}"/>
              </a:ext>
            </a:extLst>
          </p:cNvPr>
          <p:cNvGrpSpPr/>
          <p:nvPr userDrawn="1"/>
        </p:nvGrpSpPr>
        <p:grpSpPr>
          <a:xfrm>
            <a:off x="0" y="5937114"/>
            <a:ext cx="12192000" cy="962985"/>
            <a:chOff x="0" y="4452835"/>
            <a:chExt cx="9144000" cy="722239"/>
          </a:xfrm>
        </p:grpSpPr>
        <p:sp>
          <p:nvSpPr>
            <p:cNvPr id="38" name="Text Placeholder 8">
              <a:extLst>
                <a:ext uri="{FF2B5EF4-FFF2-40B4-BE49-F238E27FC236}">
                  <a16:creationId xmlns:a16="http://schemas.microsoft.com/office/drawing/2014/main" id="{654FF5FC-C04A-2741-A802-5EE1D33089A7}"/>
                </a:ext>
              </a:extLst>
            </p:cNvPr>
            <p:cNvSpPr txBox="1">
              <a:spLocks/>
            </p:cNvSpPr>
            <p:nvPr userDrawn="1"/>
          </p:nvSpPr>
          <p:spPr>
            <a:xfrm>
              <a:off x="0" y="4720828"/>
              <a:ext cx="9144000" cy="422672"/>
            </a:xfrm>
            <a:prstGeom prst="rect">
              <a:avLst/>
            </a:prstGeom>
            <a:gradFill flip="none" rotWithShape="1">
              <a:gsLst>
                <a:gs pos="0">
                  <a:srgbClr val="A11B61"/>
                </a:gs>
                <a:gs pos="50000">
                  <a:srgbClr val="7EAFD1">
                    <a:tint val="44500"/>
                    <a:satMod val="160000"/>
                  </a:srgbClr>
                </a:gs>
                <a:gs pos="100000">
                  <a:srgbClr val="7EAFD1">
                    <a:tint val="23500"/>
                    <a:satMod val="160000"/>
                  </a:srgbClr>
                </a:gs>
              </a:gsLst>
              <a:path path="circle">
                <a:fillToRect t="100000" r="100000"/>
              </a:path>
              <a:tileRect l="-100000" b="-100000"/>
            </a:gradFill>
          </p:spPr>
          <p:txBody>
            <a:bodyPr>
              <a:normAutofit/>
            </a:bodyPr>
            <a:lstStyle>
              <a:lvl1pPr marL="34290" indent="0" algn="l" defTabSz="685800" rtl="0" eaLnBrk="1" latinLnBrk="0" hangingPunct="1">
                <a:lnSpc>
                  <a:spcPct val="140000"/>
                </a:lnSpc>
                <a:spcBef>
                  <a:spcPts val="900"/>
                </a:spcBef>
                <a:buFont typeface="Arial" charset="0"/>
                <a:buNone/>
                <a:defRPr sz="100" kern="1200">
                  <a:solidFill>
                    <a:srgbClr val="7EAFD1"/>
                  </a:solidFill>
                  <a:latin typeface="+mn-lt"/>
                  <a:ea typeface="+mn-ea"/>
                  <a:cs typeface="+mn-cs"/>
                </a:defRPr>
              </a:lvl1pPr>
              <a:lvl2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2pPr>
              <a:lvl3pPr marL="48006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3pPr>
              <a:lvl4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4pPr>
              <a:lvl5pPr marL="34290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133"/>
                <a:t>.</a:t>
              </a:r>
              <a:endParaRPr lang="en-US" sz="133" dirty="0"/>
            </a:p>
          </p:txBody>
        </p:sp>
        <p:pic>
          <p:nvPicPr>
            <p:cNvPr id="39" name="Picture 38">
              <a:extLst>
                <a:ext uri="{FF2B5EF4-FFF2-40B4-BE49-F238E27FC236}">
                  <a16:creationId xmlns:a16="http://schemas.microsoft.com/office/drawing/2014/main" id="{83990C67-47D5-C944-B2D8-69885B426B80}"/>
                </a:ext>
              </a:extLst>
            </p:cNvPr>
            <p:cNvPicPr>
              <a:picLocks noChangeAspect="1"/>
            </p:cNvPicPr>
            <p:nvPr userDrawn="1"/>
          </p:nvPicPr>
          <p:blipFill>
            <a:blip r:embed="rId2"/>
            <a:stretch>
              <a:fillRect/>
            </a:stretch>
          </p:blipFill>
          <p:spPr>
            <a:xfrm>
              <a:off x="7411452" y="4452835"/>
              <a:ext cx="1412175" cy="722239"/>
            </a:xfrm>
            <a:prstGeom prst="rect">
              <a:avLst/>
            </a:prstGeom>
          </p:spPr>
        </p:pic>
        <p:sp>
          <p:nvSpPr>
            <p:cNvPr id="40" name="Rectangle 39">
              <a:extLst>
                <a:ext uri="{FF2B5EF4-FFF2-40B4-BE49-F238E27FC236}">
                  <a16:creationId xmlns:a16="http://schemas.microsoft.com/office/drawing/2014/main" id="{155A114A-FD3B-8F40-A19B-B01817878153}"/>
                </a:ext>
              </a:extLst>
            </p:cNvPr>
            <p:cNvSpPr/>
            <p:nvPr userDrawn="1"/>
          </p:nvSpPr>
          <p:spPr>
            <a:xfrm>
              <a:off x="166192" y="4836121"/>
              <a:ext cx="2229217" cy="161583"/>
            </a:xfrm>
            <a:prstGeom prst="rect">
              <a:avLst/>
            </a:prstGeom>
          </p:spPr>
          <p:txBody>
            <a:bodyPr wrap="none">
              <a:spAutoFit/>
            </a:bodyPr>
            <a:lstStyle/>
            <a:p>
              <a:r>
                <a:rPr lang="en-US" sz="800" dirty="0">
                  <a:solidFill>
                    <a:schemeClr val="bg1"/>
                  </a:solidFill>
                </a:rPr>
                <a:t>© Preeclampsia Foundation. Confidential. All rights reserved.</a:t>
              </a:r>
            </a:p>
          </p:txBody>
        </p:sp>
      </p:grpSp>
    </p:spTree>
    <p:extLst>
      <p:ext uri="{BB962C8B-B14F-4D97-AF65-F5344CB8AC3E}">
        <p14:creationId xmlns:p14="http://schemas.microsoft.com/office/powerpoint/2010/main" val="26885211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Four Pillar Stacke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3Q2020 CEO Highlights</a:t>
            </a:r>
            <a:endParaRPr lang="en-US" dirty="0"/>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dirty="0"/>
          </a:p>
        </p:txBody>
      </p:sp>
      <p:sp>
        <p:nvSpPr>
          <p:cNvPr id="20" name="Text Placeholder 2"/>
          <p:cNvSpPr>
            <a:spLocks noGrp="1"/>
          </p:cNvSpPr>
          <p:nvPr>
            <p:ph type="body" idx="1" hasCustomPrompt="1"/>
          </p:nvPr>
        </p:nvSpPr>
        <p:spPr>
          <a:xfrm>
            <a:off x="1430093" y="1371600"/>
            <a:ext cx="4349443"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22" name="Text Placeholder 3"/>
          <p:cNvSpPr>
            <a:spLocks noGrp="1"/>
          </p:cNvSpPr>
          <p:nvPr>
            <p:ph type="body" sz="half" idx="21" hasCustomPrompt="1"/>
          </p:nvPr>
        </p:nvSpPr>
        <p:spPr>
          <a:xfrm>
            <a:off x="1430092" y="2460541"/>
            <a:ext cx="4344509" cy="1048788"/>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47" name="Text Placeholder 8"/>
          <p:cNvSpPr>
            <a:spLocks noGrp="1"/>
          </p:cNvSpPr>
          <p:nvPr>
            <p:ph type="body" sz="quarter" idx="30" hasCustomPrompt="1"/>
          </p:nvPr>
        </p:nvSpPr>
        <p:spPr>
          <a:xfrm>
            <a:off x="1430093" y="2238141"/>
            <a:ext cx="4351851"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sp>
        <p:nvSpPr>
          <p:cNvPr id="46" name="Text Placeholder 2"/>
          <p:cNvSpPr>
            <a:spLocks noGrp="1"/>
          </p:cNvSpPr>
          <p:nvPr>
            <p:ph type="body" idx="31" hasCustomPrompt="1"/>
          </p:nvPr>
        </p:nvSpPr>
        <p:spPr>
          <a:xfrm>
            <a:off x="6406772" y="1371600"/>
            <a:ext cx="4356787"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57" name="Text Placeholder 3"/>
          <p:cNvSpPr>
            <a:spLocks noGrp="1"/>
          </p:cNvSpPr>
          <p:nvPr>
            <p:ph type="body" sz="half" idx="33" hasCustomPrompt="1"/>
          </p:nvPr>
        </p:nvSpPr>
        <p:spPr>
          <a:xfrm>
            <a:off x="6406772" y="2460541"/>
            <a:ext cx="4351851" cy="1048788"/>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58" name="Text Placeholder 8"/>
          <p:cNvSpPr>
            <a:spLocks noGrp="1"/>
          </p:cNvSpPr>
          <p:nvPr>
            <p:ph type="body" sz="quarter" idx="34" hasCustomPrompt="1"/>
          </p:nvPr>
        </p:nvSpPr>
        <p:spPr>
          <a:xfrm>
            <a:off x="6412741" y="2238141"/>
            <a:ext cx="4351851"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sp>
        <p:nvSpPr>
          <p:cNvPr id="19" name="Text Placeholder 10"/>
          <p:cNvSpPr>
            <a:spLocks noGrp="1"/>
          </p:cNvSpPr>
          <p:nvPr>
            <p:ph type="body" sz="quarter" idx="14" hasCustomPrompt="1"/>
          </p:nvPr>
        </p:nvSpPr>
        <p:spPr>
          <a:xfrm>
            <a:off x="310773" y="5902199"/>
            <a:ext cx="11582400"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sp>
        <p:nvSpPr>
          <p:cNvPr id="25" name="Title Placeholder 1"/>
          <p:cNvSpPr>
            <a:spLocks noGrp="1"/>
          </p:cNvSpPr>
          <p:nvPr>
            <p:ph type="title" hasCustomPrompt="1"/>
          </p:nvPr>
        </p:nvSpPr>
        <p:spPr>
          <a:xfrm>
            <a:off x="310773" y="381000"/>
            <a:ext cx="11582400" cy="990600"/>
          </a:xfrm>
          <a:prstGeom prst="rect">
            <a:avLst/>
          </a:prstGeom>
          <a:ln w="3175">
            <a:noFill/>
            <a:prstDash val="dash"/>
          </a:ln>
        </p:spPr>
        <p:txBody>
          <a:bodyPr vert="horz" lIns="0" tIns="0" rIns="0" bIns="0" rtlCol="0" anchor="t">
            <a:noAutofit/>
          </a:bodyPr>
          <a:lstStyle/>
          <a:p>
            <a:r>
              <a:rPr lang="en-US" dirty="0"/>
              <a:t>[Click to add headline]</a:t>
            </a:r>
          </a:p>
        </p:txBody>
      </p:sp>
      <p:sp>
        <p:nvSpPr>
          <p:cNvPr id="23" name="Text Placeholder 2"/>
          <p:cNvSpPr>
            <a:spLocks noGrp="1"/>
          </p:cNvSpPr>
          <p:nvPr>
            <p:ph type="body" idx="37" hasCustomPrompt="1"/>
          </p:nvPr>
        </p:nvSpPr>
        <p:spPr>
          <a:xfrm>
            <a:off x="1430093" y="3764469"/>
            <a:ext cx="4349443"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26" name="Text Placeholder 3"/>
          <p:cNvSpPr>
            <a:spLocks noGrp="1"/>
          </p:cNvSpPr>
          <p:nvPr>
            <p:ph type="body" sz="half" idx="38" hasCustomPrompt="1"/>
          </p:nvPr>
        </p:nvSpPr>
        <p:spPr>
          <a:xfrm>
            <a:off x="1430092" y="4853411"/>
            <a:ext cx="4344509" cy="1048788"/>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27" name="Text Placeholder 8"/>
          <p:cNvSpPr>
            <a:spLocks noGrp="1"/>
          </p:cNvSpPr>
          <p:nvPr>
            <p:ph type="body" sz="quarter" idx="39" hasCustomPrompt="1"/>
          </p:nvPr>
        </p:nvSpPr>
        <p:spPr>
          <a:xfrm>
            <a:off x="1430093" y="4631011"/>
            <a:ext cx="4351851"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sp>
        <p:nvSpPr>
          <p:cNvPr id="28" name="Text Placeholder 2"/>
          <p:cNvSpPr>
            <a:spLocks noGrp="1"/>
          </p:cNvSpPr>
          <p:nvPr>
            <p:ph type="body" idx="40" hasCustomPrompt="1"/>
          </p:nvPr>
        </p:nvSpPr>
        <p:spPr>
          <a:xfrm>
            <a:off x="6406772" y="3764469"/>
            <a:ext cx="4356787"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30" name="Text Placeholder 3"/>
          <p:cNvSpPr>
            <a:spLocks noGrp="1"/>
          </p:cNvSpPr>
          <p:nvPr>
            <p:ph type="body" sz="half" idx="42" hasCustomPrompt="1"/>
          </p:nvPr>
        </p:nvSpPr>
        <p:spPr>
          <a:xfrm>
            <a:off x="6406772" y="4853411"/>
            <a:ext cx="4351851" cy="1048788"/>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31" name="Text Placeholder 8"/>
          <p:cNvSpPr>
            <a:spLocks noGrp="1"/>
          </p:cNvSpPr>
          <p:nvPr>
            <p:ph type="body" sz="quarter" idx="43" hasCustomPrompt="1"/>
          </p:nvPr>
        </p:nvSpPr>
        <p:spPr>
          <a:xfrm>
            <a:off x="6412741" y="4631011"/>
            <a:ext cx="4351851"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grpSp>
        <p:nvGrpSpPr>
          <p:cNvPr id="33" name="Group 32">
            <a:extLst>
              <a:ext uri="{FF2B5EF4-FFF2-40B4-BE49-F238E27FC236}">
                <a16:creationId xmlns:a16="http://schemas.microsoft.com/office/drawing/2014/main" id="{C9E0F10E-3370-0A41-A8B3-469137240902}"/>
              </a:ext>
            </a:extLst>
          </p:cNvPr>
          <p:cNvGrpSpPr/>
          <p:nvPr userDrawn="1"/>
        </p:nvGrpSpPr>
        <p:grpSpPr>
          <a:xfrm>
            <a:off x="0" y="5937114"/>
            <a:ext cx="12192000" cy="962985"/>
            <a:chOff x="0" y="4452835"/>
            <a:chExt cx="9144000" cy="722239"/>
          </a:xfrm>
        </p:grpSpPr>
        <p:sp>
          <p:nvSpPr>
            <p:cNvPr id="34" name="Text Placeholder 8">
              <a:extLst>
                <a:ext uri="{FF2B5EF4-FFF2-40B4-BE49-F238E27FC236}">
                  <a16:creationId xmlns:a16="http://schemas.microsoft.com/office/drawing/2014/main" id="{2004356B-13CE-FF41-A9C7-EC2DE628F25F}"/>
                </a:ext>
              </a:extLst>
            </p:cNvPr>
            <p:cNvSpPr txBox="1">
              <a:spLocks/>
            </p:cNvSpPr>
            <p:nvPr userDrawn="1"/>
          </p:nvSpPr>
          <p:spPr>
            <a:xfrm>
              <a:off x="0" y="4720828"/>
              <a:ext cx="9144000" cy="422672"/>
            </a:xfrm>
            <a:prstGeom prst="rect">
              <a:avLst/>
            </a:prstGeom>
            <a:gradFill flip="none" rotWithShape="1">
              <a:gsLst>
                <a:gs pos="0">
                  <a:srgbClr val="A11B61"/>
                </a:gs>
                <a:gs pos="50000">
                  <a:srgbClr val="7EAFD1">
                    <a:tint val="44500"/>
                    <a:satMod val="160000"/>
                  </a:srgbClr>
                </a:gs>
                <a:gs pos="100000">
                  <a:srgbClr val="7EAFD1">
                    <a:tint val="23500"/>
                    <a:satMod val="160000"/>
                  </a:srgbClr>
                </a:gs>
              </a:gsLst>
              <a:path path="circle">
                <a:fillToRect t="100000" r="100000"/>
              </a:path>
              <a:tileRect l="-100000" b="-100000"/>
            </a:gradFill>
          </p:spPr>
          <p:txBody>
            <a:bodyPr>
              <a:normAutofit/>
            </a:bodyPr>
            <a:lstStyle>
              <a:lvl1pPr marL="34290" indent="0" algn="l" defTabSz="685800" rtl="0" eaLnBrk="1" latinLnBrk="0" hangingPunct="1">
                <a:lnSpc>
                  <a:spcPct val="140000"/>
                </a:lnSpc>
                <a:spcBef>
                  <a:spcPts val="900"/>
                </a:spcBef>
                <a:buFont typeface="Arial" charset="0"/>
                <a:buNone/>
                <a:defRPr sz="100" kern="1200">
                  <a:solidFill>
                    <a:srgbClr val="7EAFD1"/>
                  </a:solidFill>
                  <a:latin typeface="+mn-lt"/>
                  <a:ea typeface="+mn-ea"/>
                  <a:cs typeface="+mn-cs"/>
                </a:defRPr>
              </a:lvl1pPr>
              <a:lvl2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2pPr>
              <a:lvl3pPr marL="48006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3pPr>
              <a:lvl4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4pPr>
              <a:lvl5pPr marL="34290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133"/>
                <a:t>.</a:t>
              </a:r>
              <a:endParaRPr lang="en-US" sz="133" dirty="0"/>
            </a:p>
          </p:txBody>
        </p:sp>
        <p:pic>
          <p:nvPicPr>
            <p:cNvPr id="35" name="Picture 34">
              <a:extLst>
                <a:ext uri="{FF2B5EF4-FFF2-40B4-BE49-F238E27FC236}">
                  <a16:creationId xmlns:a16="http://schemas.microsoft.com/office/drawing/2014/main" id="{A8A6A30B-E27E-394F-8F60-13424CE8E4FA}"/>
                </a:ext>
              </a:extLst>
            </p:cNvPr>
            <p:cNvPicPr>
              <a:picLocks noChangeAspect="1"/>
            </p:cNvPicPr>
            <p:nvPr userDrawn="1"/>
          </p:nvPicPr>
          <p:blipFill>
            <a:blip r:embed="rId2"/>
            <a:stretch>
              <a:fillRect/>
            </a:stretch>
          </p:blipFill>
          <p:spPr>
            <a:xfrm>
              <a:off x="7411452" y="4452835"/>
              <a:ext cx="1412175" cy="722239"/>
            </a:xfrm>
            <a:prstGeom prst="rect">
              <a:avLst/>
            </a:prstGeom>
          </p:spPr>
        </p:pic>
        <p:sp>
          <p:nvSpPr>
            <p:cNvPr id="36" name="Rectangle 35">
              <a:extLst>
                <a:ext uri="{FF2B5EF4-FFF2-40B4-BE49-F238E27FC236}">
                  <a16:creationId xmlns:a16="http://schemas.microsoft.com/office/drawing/2014/main" id="{2664F673-386B-D24C-BE2E-D7E27C3EBAA5}"/>
                </a:ext>
              </a:extLst>
            </p:cNvPr>
            <p:cNvSpPr/>
            <p:nvPr userDrawn="1"/>
          </p:nvSpPr>
          <p:spPr>
            <a:xfrm>
              <a:off x="166192" y="4836121"/>
              <a:ext cx="2229217" cy="161583"/>
            </a:xfrm>
            <a:prstGeom prst="rect">
              <a:avLst/>
            </a:prstGeom>
          </p:spPr>
          <p:txBody>
            <a:bodyPr wrap="none">
              <a:spAutoFit/>
            </a:bodyPr>
            <a:lstStyle/>
            <a:p>
              <a:r>
                <a:rPr lang="en-US" sz="800" dirty="0">
                  <a:solidFill>
                    <a:schemeClr val="bg1"/>
                  </a:solidFill>
                </a:rPr>
                <a:t>© Preeclampsia Foundation. Confidential. All rights reserved.</a:t>
              </a:r>
            </a:p>
          </p:txBody>
        </p:sp>
      </p:grpSp>
    </p:spTree>
    <p:extLst>
      <p:ext uri="{BB962C8B-B14F-4D97-AF65-F5344CB8AC3E}">
        <p14:creationId xmlns:p14="http://schemas.microsoft.com/office/powerpoint/2010/main" val="32262478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Four Pilla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3Q2020 CEO Highlights</a:t>
            </a:r>
            <a:endParaRPr lang="en-US" dirty="0"/>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dirty="0"/>
          </a:p>
        </p:txBody>
      </p:sp>
      <p:sp>
        <p:nvSpPr>
          <p:cNvPr id="20" name="Text Placeholder 2"/>
          <p:cNvSpPr>
            <a:spLocks noGrp="1"/>
          </p:cNvSpPr>
          <p:nvPr>
            <p:ph type="body" idx="1" hasCustomPrompt="1"/>
          </p:nvPr>
        </p:nvSpPr>
        <p:spPr>
          <a:xfrm>
            <a:off x="310771" y="2206975"/>
            <a:ext cx="2533455"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22" name="Text Placeholder 3"/>
          <p:cNvSpPr>
            <a:spLocks noGrp="1"/>
          </p:cNvSpPr>
          <p:nvPr>
            <p:ph type="body" sz="half" idx="21" hasCustomPrompt="1"/>
          </p:nvPr>
        </p:nvSpPr>
        <p:spPr>
          <a:xfrm>
            <a:off x="310771" y="3294825"/>
            <a:ext cx="2534029" cy="2607375"/>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33" name="Text Placeholder 2"/>
          <p:cNvSpPr>
            <a:spLocks noGrp="1"/>
          </p:cNvSpPr>
          <p:nvPr>
            <p:ph type="body" idx="24" hasCustomPrompt="1"/>
          </p:nvPr>
        </p:nvSpPr>
        <p:spPr>
          <a:xfrm>
            <a:off x="9347201" y="2206975"/>
            <a:ext cx="2539425"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34" name="Text Placeholder 3"/>
          <p:cNvSpPr>
            <a:spLocks noGrp="1"/>
          </p:cNvSpPr>
          <p:nvPr>
            <p:ph type="body" sz="half" idx="25" hasCustomPrompt="1"/>
          </p:nvPr>
        </p:nvSpPr>
        <p:spPr>
          <a:xfrm>
            <a:off x="9347200" y="3294825"/>
            <a:ext cx="2545965" cy="2607375"/>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36" name="Text Placeholder 2"/>
          <p:cNvSpPr>
            <a:spLocks noGrp="1"/>
          </p:cNvSpPr>
          <p:nvPr>
            <p:ph type="body" idx="26" hasCustomPrompt="1"/>
          </p:nvPr>
        </p:nvSpPr>
        <p:spPr>
          <a:xfrm>
            <a:off x="3318934" y="2206975"/>
            <a:ext cx="2539425"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37" name="Text Placeholder 3"/>
          <p:cNvSpPr>
            <a:spLocks noGrp="1"/>
          </p:cNvSpPr>
          <p:nvPr>
            <p:ph type="body" sz="half" idx="27" hasCustomPrompt="1"/>
          </p:nvPr>
        </p:nvSpPr>
        <p:spPr>
          <a:xfrm>
            <a:off x="3318933" y="3294825"/>
            <a:ext cx="2540000" cy="2607375"/>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39" name="Text Placeholder 2"/>
          <p:cNvSpPr>
            <a:spLocks noGrp="1"/>
          </p:cNvSpPr>
          <p:nvPr>
            <p:ph type="body" idx="28" hasCustomPrompt="1"/>
          </p:nvPr>
        </p:nvSpPr>
        <p:spPr>
          <a:xfrm>
            <a:off x="6333068" y="2206975"/>
            <a:ext cx="2539425"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40" name="Text Placeholder 3"/>
          <p:cNvSpPr>
            <a:spLocks noGrp="1"/>
          </p:cNvSpPr>
          <p:nvPr>
            <p:ph type="body" sz="half" idx="29" hasCustomPrompt="1"/>
          </p:nvPr>
        </p:nvSpPr>
        <p:spPr>
          <a:xfrm>
            <a:off x="6333067" y="3294825"/>
            <a:ext cx="2540000" cy="2607375"/>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47" name="Text Placeholder 8"/>
          <p:cNvSpPr>
            <a:spLocks noGrp="1"/>
          </p:cNvSpPr>
          <p:nvPr>
            <p:ph type="body" sz="quarter" idx="30" hasCustomPrompt="1"/>
          </p:nvPr>
        </p:nvSpPr>
        <p:spPr>
          <a:xfrm>
            <a:off x="310771" y="3073515"/>
            <a:ext cx="2532888"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sp>
        <p:nvSpPr>
          <p:cNvPr id="48" name="Text Placeholder 8"/>
          <p:cNvSpPr>
            <a:spLocks noGrp="1"/>
          </p:cNvSpPr>
          <p:nvPr>
            <p:ph type="body" sz="quarter" idx="31" hasCustomPrompt="1"/>
          </p:nvPr>
        </p:nvSpPr>
        <p:spPr>
          <a:xfrm>
            <a:off x="3318931" y="3073516"/>
            <a:ext cx="2532888"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sp>
        <p:nvSpPr>
          <p:cNvPr id="49" name="Text Placeholder 8"/>
          <p:cNvSpPr>
            <a:spLocks noGrp="1"/>
          </p:cNvSpPr>
          <p:nvPr>
            <p:ph type="body" sz="quarter" idx="32" hasCustomPrompt="1"/>
          </p:nvPr>
        </p:nvSpPr>
        <p:spPr>
          <a:xfrm>
            <a:off x="6333064" y="3073516"/>
            <a:ext cx="2532888"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sp>
        <p:nvSpPr>
          <p:cNvPr id="50" name="Text Placeholder 8"/>
          <p:cNvSpPr>
            <a:spLocks noGrp="1"/>
          </p:cNvSpPr>
          <p:nvPr>
            <p:ph type="body" sz="quarter" idx="33" hasCustomPrompt="1"/>
          </p:nvPr>
        </p:nvSpPr>
        <p:spPr>
          <a:xfrm>
            <a:off x="9347199" y="3073516"/>
            <a:ext cx="2532888"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sp>
        <p:nvSpPr>
          <p:cNvPr id="23" name="Text Placeholder 10"/>
          <p:cNvSpPr>
            <a:spLocks noGrp="1"/>
          </p:cNvSpPr>
          <p:nvPr>
            <p:ph type="body" sz="quarter" idx="14" hasCustomPrompt="1"/>
          </p:nvPr>
        </p:nvSpPr>
        <p:spPr>
          <a:xfrm>
            <a:off x="310773" y="5902199"/>
            <a:ext cx="11582400"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sp>
        <p:nvSpPr>
          <p:cNvPr id="28" name="Text Placeholder 11"/>
          <p:cNvSpPr>
            <a:spLocks noGrp="1"/>
          </p:cNvSpPr>
          <p:nvPr>
            <p:ph type="body" sz="quarter" idx="13" hasCustomPrompt="1"/>
          </p:nvPr>
        </p:nvSpPr>
        <p:spPr>
          <a:xfrm>
            <a:off x="310773" y="1376112"/>
            <a:ext cx="11582393" cy="358136"/>
          </a:xfrm>
        </p:spPr>
        <p:txBody>
          <a:bodyPr>
            <a:noAutofit/>
          </a:bodyPr>
          <a:lstStyle>
            <a:lvl1pPr marL="0" indent="0">
              <a:buNone/>
              <a:defRPr sz="1800" b="1" baseline="0">
                <a:solidFill>
                  <a:srgbClr val="002060"/>
                </a:solidFill>
              </a:defRPr>
            </a:lvl1pPr>
          </a:lstStyle>
          <a:p>
            <a:pPr lvl="0"/>
            <a:r>
              <a:rPr lang="en-US" dirty="0"/>
              <a:t>[Click to add optional subtitle]</a:t>
            </a:r>
          </a:p>
        </p:txBody>
      </p:sp>
      <p:sp>
        <p:nvSpPr>
          <p:cNvPr id="29" name="Title Placeholder 1"/>
          <p:cNvSpPr>
            <a:spLocks noGrp="1"/>
          </p:cNvSpPr>
          <p:nvPr>
            <p:ph type="title" hasCustomPrompt="1"/>
          </p:nvPr>
        </p:nvSpPr>
        <p:spPr>
          <a:xfrm>
            <a:off x="310773" y="381000"/>
            <a:ext cx="11582400" cy="990600"/>
          </a:xfrm>
          <a:prstGeom prst="rect">
            <a:avLst/>
          </a:prstGeom>
          <a:ln w="3175">
            <a:noFill/>
            <a:prstDash val="dash"/>
          </a:ln>
        </p:spPr>
        <p:txBody>
          <a:bodyPr vert="horz" lIns="0" tIns="0" rIns="0" bIns="0" rtlCol="0" anchor="t">
            <a:noAutofit/>
          </a:bodyPr>
          <a:lstStyle/>
          <a:p>
            <a:r>
              <a:rPr lang="en-US" dirty="0"/>
              <a:t>[Click to add headline]</a:t>
            </a:r>
          </a:p>
        </p:txBody>
      </p:sp>
      <p:grpSp>
        <p:nvGrpSpPr>
          <p:cNvPr id="30" name="Group 29">
            <a:extLst>
              <a:ext uri="{FF2B5EF4-FFF2-40B4-BE49-F238E27FC236}">
                <a16:creationId xmlns:a16="http://schemas.microsoft.com/office/drawing/2014/main" id="{93974A22-0734-E24A-BF91-74C659BC9987}"/>
              </a:ext>
            </a:extLst>
          </p:cNvPr>
          <p:cNvGrpSpPr/>
          <p:nvPr userDrawn="1"/>
        </p:nvGrpSpPr>
        <p:grpSpPr>
          <a:xfrm>
            <a:off x="0" y="5937114"/>
            <a:ext cx="12192000" cy="962985"/>
            <a:chOff x="0" y="4452835"/>
            <a:chExt cx="9144000" cy="722239"/>
          </a:xfrm>
        </p:grpSpPr>
        <p:sp>
          <p:nvSpPr>
            <p:cNvPr id="31" name="Text Placeholder 8">
              <a:extLst>
                <a:ext uri="{FF2B5EF4-FFF2-40B4-BE49-F238E27FC236}">
                  <a16:creationId xmlns:a16="http://schemas.microsoft.com/office/drawing/2014/main" id="{39083C1C-0C8A-8945-977F-CD9E6108CE6C}"/>
                </a:ext>
              </a:extLst>
            </p:cNvPr>
            <p:cNvSpPr txBox="1">
              <a:spLocks/>
            </p:cNvSpPr>
            <p:nvPr userDrawn="1"/>
          </p:nvSpPr>
          <p:spPr>
            <a:xfrm>
              <a:off x="0" y="4720828"/>
              <a:ext cx="9144000" cy="422672"/>
            </a:xfrm>
            <a:prstGeom prst="rect">
              <a:avLst/>
            </a:prstGeom>
            <a:gradFill flip="none" rotWithShape="1">
              <a:gsLst>
                <a:gs pos="0">
                  <a:srgbClr val="A11B61"/>
                </a:gs>
                <a:gs pos="50000">
                  <a:srgbClr val="7EAFD1">
                    <a:tint val="44500"/>
                    <a:satMod val="160000"/>
                  </a:srgbClr>
                </a:gs>
                <a:gs pos="100000">
                  <a:srgbClr val="7EAFD1">
                    <a:tint val="23500"/>
                    <a:satMod val="160000"/>
                  </a:srgbClr>
                </a:gs>
              </a:gsLst>
              <a:path path="circle">
                <a:fillToRect t="100000" r="100000"/>
              </a:path>
              <a:tileRect l="-100000" b="-100000"/>
            </a:gradFill>
          </p:spPr>
          <p:txBody>
            <a:bodyPr>
              <a:normAutofit/>
            </a:bodyPr>
            <a:lstStyle>
              <a:lvl1pPr marL="34290" indent="0" algn="l" defTabSz="685800" rtl="0" eaLnBrk="1" latinLnBrk="0" hangingPunct="1">
                <a:lnSpc>
                  <a:spcPct val="140000"/>
                </a:lnSpc>
                <a:spcBef>
                  <a:spcPts val="900"/>
                </a:spcBef>
                <a:buFont typeface="Arial" charset="0"/>
                <a:buNone/>
                <a:defRPr sz="100" kern="1200">
                  <a:solidFill>
                    <a:srgbClr val="7EAFD1"/>
                  </a:solidFill>
                  <a:latin typeface="+mn-lt"/>
                  <a:ea typeface="+mn-ea"/>
                  <a:cs typeface="+mn-cs"/>
                </a:defRPr>
              </a:lvl1pPr>
              <a:lvl2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2pPr>
              <a:lvl3pPr marL="48006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3pPr>
              <a:lvl4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4pPr>
              <a:lvl5pPr marL="34290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133"/>
                <a:t>.</a:t>
              </a:r>
              <a:endParaRPr lang="en-US" sz="133" dirty="0"/>
            </a:p>
          </p:txBody>
        </p:sp>
        <p:pic>
          <p:nvPicPr>
            <p:cNvPr id="32" name="Picture 31">
              <a:extLst>
                <a:ext uri="{FF2B5EF4-FFF2-40B4-BE49-F238E27FC236}">
                  <a16:creationId xmlns:a16="http://schemas.microsoft.com/office/drawing/2014/main" id="{C76BF892-66A1-9E43-AFF2-F44B78754145}"/>
                </a:ext>
              </a:extLst>
            </p:cNvPr>
            <p:cNvPicPr>
              <a:picLocks noChangeAspect="1"/>
            </p:cNvPicPr>
            <p:nvPr userDrawn="1"/>
          </p:nvPicPr>
          <p:blipFill>
            <a:blip r:embed="rId2"/>
            <a:stretch>
              <a:fillRect/>
            </a:stretch>
          </p:blipFill>
          <p:spPr>
            <a:xfrm>
              <a:off x="7411452" y="4452835"/>
              <a:ext cx="1412175" cy="722239"/>
            </a:xfrm>
            <a:prstGeom prst="rect">
              <a:avLst/>
            </a:prstGeom>
          </p:spPr>
        </p:pic>
        <p:sp>
          <p:nvSpPr>
            <p:cNvPr id="35" name="Rectangle 34">
              <a:extLst>
                <a:ext uri="{FF2B5EF4-FFF2-40B4-BE49-F238E27FC236}">
                  <a16:creationId xmlns:a16="http://schemas.microsoft.com/office/drawing/2014/main" id="{64F27AC6-5023-9042-B652-F6D12161B7FC}"/>
                </a:ext>
              </a:extLst>
            </p:cNvPr>
            <p:cNvSpPr/>
            <p:nvPr userDrawn="1"/>
          </p:nvSpPr>
          <p:spPr>
            <a:xfrm>
              <a:off x="166192" y="4836121"/>
              <a:ext cx="2229217" cy="161583"/>
            </a:xfrm>
            <a:prstGeom prst="rect">
              <a:avLst/>
            </a:prstGeom>
          </p:spPr>
          <p:txBody>
            <a:bodyPr wrap="none">
              <a:spAutoFit/>
            </a:bodyPr>
            <a:lstStyle/>
            <a:p>
              <a:r>
                <a:rPr lang="en-US" sz="800" dirty="0">
                  <a:solidFill>
                    <a:schemeClr val="bg1"/>
                  </a:solidFill>
                </a:rPr>
                <a:t>© Preeclampsia Foundation. Confidential. All rights reserved.</a:t>
              </a:r>
            </a:p>
          </p:txBody>
        </p:sp>
      </p:grpSp>
    </p:spTree>
    <p:extLst>
      <p:ext uri="{BB962C8B-B14F-4D97-AF65-F5344CB8AC3E}">
        <p14:creationId xmlns:p14="http://schemas.microsoft.com/office/powerpoint/2010/main" val="35843488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ree Pilla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3Q2020 CEO Highlights</a:t>
            </a:r>
            <a:endParaRPr lang="en-US" dirty="0"/>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dirty="0"/>
          </a:p>
        </p:txBody>
      </p:sp>
      <p:sp>
        <p:nvSpPr>
          <p:cNvPr id="20" name="Text Placeholder 2"/>
          <p:cNvSpPr>
            <a:spLocks noGrp="1"/>
          </p:cNvSpPr>
          <p:nvPr>
            <p:ph type="body" idx="1" hasCustomPrompt="1"/>
          </p:nvPr>
        </p:nvSpPr>
        <p:spPr>
          <a:xfrm>
            <a:off x="310769" y="2206975"/>
            <a:ext cx="3536771"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22" name="Text Placeholder 3"/>
          <p:cNvSpPr>
            <a:spLocks noGrp="1"/>
          </p:cNvSpPr>
          <p:nvPr>
            <p:ph type="body" sz="half" idx="21" hasCustomPrompt="1"/>
          </p:nvPr>
        </p:nvSpPr>
        <p:spPr>
          <a:xfrm>
            <a:off x="310770" y="3295915"/>
            <a:ext cx="3532759" cy="2606284"/>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47" name="Text Placeholder 8"/>
          <p:cNvSpPr>
            <a:spLocks noGrp="1"/>
          </p:cNvSpPr>
          <p:nvPr>
            <p:ph type="body" sz="quarter" idx="30" hasCustomPrompt="1"/>
          </p:nvPr>
        </p:nvSpPr>
        <p:spPr>
          <a:xfrm>
            <a:off x="310771" y="3073516"/>
            <a:ext cx="3538728"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sp>
        <p:nvSpPr>
          <p:cNvPr id="46" name="Text Placeholder 2"/>
          <p:cNvSpPr>
            <a:spLocks noGrp="1"/>
          </p:cNvSpPr>
          <p:nvPr>
            <p:ph type="body" idx="31" hasCustomPrompt="1"/>
          </p:nvPr>
        </p:nvSpPr>
        <p:spPr>
          <a:xfrm>
            <a:off x="4322250" y="2206975"/>
            <a:ext cx="3542741"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52" name="Text Placeholder 2"/>
          <p:cNvSpPr>
            <a:spLocks noGrp="1"/>
          </p:cNvSpPr>
          <p:nvPr>
            <p:ph type="body" idx="32" hasCustomPrompt="1"/>
          </p:nvPr>
        </p:nvSpPr>
        <p:spPr>
          <a:xfrm>
            <a:off x="8344460" y="2206975"/>
            <a:ext cx="3542741" cy="690955"/>
          </a:xfrm>
          <a:noFill/>
        </p:spPr>
        <p:txBody>
          <a:bodyPr lIns="0" tIns="0" rIns="0" bIns="0" anchor="b" anchorCtr="0">
            <a:noAutofit/>
          </a:bodyPr>
          <a:lstStyle>
            <a:lvl1pPr marL="0" indent="0">
              <a:lnSpc>
                <a:spcPct val="110000"/>
              </a:lnSpc>
              <a:buNone/>
              <a:defRPr sz="1800" b="1" baseline="0">
                <a:solidFill>
                  <a:srgbClr val="002060"/>
                </a:solidFill>
                <a:latin typeface="Arial" pitchFamily="34" charset="0"/>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pillar title</a:t>
            </a:r>
          </a:p>
        </p:txBody>
      </p:sp>
      <p:sp>
        <p:nvSpPr>
          <p:cNvPr id="57" name="Text Placeholder 3"/>
          <p:cNvSpPr>
            <a:spLocks noGrp="1"/>
          </p:cNvSpPr>
          <p:nvPr>
            <p:ph type="body" sz="half" idx="33" hasCustomPrompt="1"/>
          </p:nvPr>
        </p:nvSpPr>
        <p:spPr>
          <a:xfrm>
            <a:off x="4322249" y="3295915"/>
            <a:ext cx="3538728" cy="2606284"/>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58" name="Text Placeholder 8"/>
          <p:cNvSpPr>
            <a:spLocks noGrp="1"/>
          </p:cNvSpPr>
          <p:nvPr>
            <p:ph type="body" sz="quarter" idx="34" hasCustomPrompt="1"/>
          </p:nvPr>
        </p:nvSpPr>
        <p:spPr>
          <a:xfrm>
            <a:off x="4328219" y="3073516"/>
            <a:ext cx="3538728"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sp>
        <p:nvSpPr>
          <p:cNvPr id="59" name="Text Placeholder 3"/>
          <p:cNvSpPr>
            <a:spLocks noGrp="1"/>
          </p:cNvSpPr>
          <p:nvPr>
            <p:ph type="body" sz="half" idx="35" hasCustomPrompt="1"/>
          </p:nvPr>
        </p:nvSpPr>
        <p:spPr>
          <a:xfrm>
            <a:off x="8344459" y="3295915"/>
            <a:ext cx="3548707" cy="2606284"/>
          </a:xfrm>
          <a:solidFill>
            <a:schemeClr val="bg1"/>
          </a:solidFill>
          <a:ln>
            <a:noFill/>
          </a:ln>
        </p:spPr>
        <p:txBody>
          <a:bodyPr wrap="square" lIns="0" tIns="0" bIns="0">
            <a:noAutofit/>
          </a:bodyPr>
          <a:lstStyle>
            <a:lvl1pPr marL="0" indent="0">
              <a:buNone/>
              <a:defRPr sz="1600" b="0">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copy</a:t>
            </a:r>
          </a:p>
        </p:txBody>
      </p:sp>
      <p:sp>
        <p:nvSpPr>
          <p:cNvPr id="60" name="Text Placeholder 8"/>
          <p:cNvSpPr>
            <a:spLocks noGrp="1"/>
          </p:cNvSpPr>
          <p:nvPr>
            <p:ph type="body" sz="quarter" idx="36" hasCustomPrompt="1"/>
          </p:nvPr>
        </p:nvSpPr>
        <p:spPr>
          <a:xfrm>
            <a:off x="8344459" y="3073516"/>
            <a:ext cx="3538728" cy="45720"/>
          </a:xfrm>
          <a:solidFill>
            <a:srgbClr val="A11B61"/>
          </a:solidFill>
          <a:ln>
            <a:solidFill>
              <a:srgbClr val="A11B61"/>
            </a:solidFill>
          </a:ln>
        </p:spPr>
        <p:txBody>
          <a:bodyPr>
            <a:normAutofit/>
          </a:bodyPr>
          <a:lstStyle>
            <a:lvl1pPr marL="45719" indent="0">
              <a:buNone/>
              <a:defRPr sz="133"/>
            </a:lvl1pPr>
          </a:lstStyle>
          <a:p>
            <a:pPr lvl="0"/>
            <a:r>
              <a:rPr lang="en-US" dirty="0"/>
              <a:t>.</a:t>
            </a:r>
          </a:p>
        </p:txBody>
      </p:sp>
      <p:sp>
        <p:nvSpPr>
          <p:cNvPr id="19" name="Text Placeholder 10"/>
          <p:cNvSpPr>
            <a:spLocks noGrp="1"/>
          </p:cNvSpPr>
          <p:nvPr>
            <p:ph type="body" sz="quarter" idx="14" hasCustomPrompt="1"/>
          </p:nvPr>
        </p:nvSpPr>
        <p:spPr>
          <a:xfrm>
            <a:off x="310773" y="5902199"/>
            <a:ext cx="11582400" cy="392240"/>
          </a:xfrm>
        </p:spPr>
        <p:txBody>
          <a:bodyPr bIns="91440" anchor="b" anchorCtr="0">
            <a:noAutofit/>
          </a:bodyPr>
          <a:lstStyle>
            <a:lvl1pPr marL="44450" indent="0">
              <a:lnSpc>
                <a:spcPct val="100000"/>
              </a:lnSpc>
              <a:buNone/>
              <a:defRPr sz="800">
                <a:solidFill>
                  <a:srgbClr val="7EAFD1"/>
                </a:solidFill>
              </a:defRPr>
            </a:lvl1pPr>
          </a:lstStyle>
          <a:p>
            <a:pPr lvl="0"/>
            <a:r>
              <a:rPr lang="en-US" dirty="0"/>
              <a:t>Click to insert source text</a:t>
            </a:r>
          </a:p>
        </p:txBody>
      </p:sp>
      <p:sp>
        <p:nvSpPr>
          <p:cNvPr id="24" name="Text Placeholder 11"/>
          <p:cNvSpPr>
            <a:spLocks noGrp="1"/>
          </p:cNvSpPr>
          <p:nvPr>
            <p:ph type="body" sz="quarter" idx="13" hasCustomPrompt="1"/>
          </p:nvPr>
        </p:nvSpPr>
        <p:spPr>
          <a:xfrm>
            <a:off x="310773" y="1376112"/>
            <a:ext cx="11582393" cy="358136"/>
          </a:xfrm>
        </p:spPr>
        <p:txBody>
          <a:bodyPr>
            <a:noAutofit/>
          </a:bodyPr>
          <a:lstStyle>
            <a:lvl1pPr marL="0" indent="0">
              <a:buNone/>
              <a:defRPr sz="1800" b="1" baseline="0">
                <a:solidFill>
                  <a:srgbClr val="002060"/>
                </a:solidFill>
              </a:defRPr>
            </a:lvl1pPr>
          </a:lstStyle>
          <a:p>
            <a:pPr lvl="0"/>
            <a:r>
              <a:rPr lang="en-US" dirty="0"/>
              <a:t>[Click to add optional subtitle]</a:t>
            </a:r>
          </a:p>
        </p:txBody>
      </p:sp>
      <p:sp>
        <p:nvSpPr>
          <p:cNvPr id="25" name="Title Placeholder 1"/>
          <p:cNvSpPr>
            <a:spLocks noGrp="1"/>
          </p:cNvSpPr>
          <p:nvPr>
            <p:ph type="title" hasCustomPrompt="1"/>
          </p:nvPr>
        </p:nvSpPr>
        <p:spPr>
          <a:xfrm>
            <a:off x="310773" y="381000"/>
            <a:ext cx="11582400" cy="990600"/>
          </a:xfrm>
          <a:prstGeom prst="rect">
            <a:avLst/>
          </a:prstGeom>
          <a:ln w="3175">
            <a:noFill/>
            <a:prstDash val="dash"/>
          </a:ln>
        </p:spPr>
        <p:txBody>
          <a:bodyPr vert="horz" lIns="0" tIns="0" rIns="0" bIns="0" rtlCol="0" anchor="t">
            <a:noAutofit/>
          </a:bodyPr>
          <a:lstStyle/>
          <a:p>
            <a:r>
              <a:rPr lang="en-US" dirty="0"/>
              <a:t>[Click to add headline]</a:t>
            </a:r>
          </a:p>
        </p:txBody>
      </p:sp>
      <p:grpSp>
        <p:nvGrpSpPr>
          <p:cNvPr id="28" name="Group 27">
            <a:extLst>
              <a:ext uri="{FF2B5EF4-FFF2-40B4-BE49-F238E27FC236}">
                <a16:creationId xmlns:a16="http://schemas.microsoft.com/office/drawing/2014/main" id="{0EE84449-EE62-8C44-A32C-8BF827F80368}"/>
              </a:ext>
            </a:extLst>
          </p:cNvPr>
          <p:cNvGrpSpPr/>
          <p:nvPr userDrawn="1"/>
        </p:nvGrpSpPr>
        <p:grpSpPr>
          <a:xfrm>
            <a:off x="0" y="5937114"/>
            <a:ext cx="12192000" cy="962985"/>
            <a:chOff x="0" y="4452835"/>
            <a:chExt cx="9144000" cy="722239"/>
          </a:xfrm>
        </p:grpSpPr>
        <p:sp>
          <p:nvSpPr>
            <p:cNvPr id="29" name="Text Placeholder 8">
              <a:extLst>
                <a:ext uri="{FF2B5EF4-FFF2-40B4-BE49-F238E27FC236}">
                  <a16:creationId xmlns:a16="http://schemas.microsoft.com/office/drawing/2014/main" id="{5977F136-2D7B-EB4C-8E74-998D1D82462F}"/>
                </a:ext>
              </a:extLst>
            </p:cNvPr>
            <p:cNvSpPr txBox="1">
              <a:spLocks/>
            </p:cNvSpPr>
            <p:nvPr userDrawn="1"/>
          </p:nvSpPr>
          <p:spPr>
            <a:xfrm>
              <a:off x="0" y="4720828"/>
              <a:ext cx="9144000" cy="422672"/>
            </a:xfrm>
            <a:prstGeom prst="rect">
              <a:avLst/>
            </a:prstGeom>
            <a:gradFill flip="none" rotWithShape="1">
              <a:gsLst>
                <a:gs pos="0">
                  <a:srgbClr val="A11B61"/>
                </a:gs>
                <a:gs pos="50000">
                  <a:srgbClr val="7EAFD1">
                    <a:tint val="44500"/>
                    <a:satMod val="160000"/>
                  </a:srgbClr>
                </a:gs>
                <a:gs pos="100000">
                  <a:srgbClr val="7EAFD1">
                    <a:tint val="23500"/>
                    <a:satMod val="160000"/>
                  </a:srgbClr>
                </a:gs>
              </a:gsLst>
              <a:path path="circle">
                <a:fillToRect t="100000" r="100000"/>
              </a:path>
              <a:tileRect l="-100000" b="-100000"/>
            </a:gradFill>
          </p:spPr>
          <p:txBody>
            <a:bodyPr>
              <a:normAutofit/>
            </a:bodyPr>
            <a:lstStyle>
              <a:lvl1pPr marL="34290" indent="0" algn="l" defTabSz="685800" rtl="0" eaLnBrk="1" latinLnBrk="0" hangingPunct="1">
                <a:lnSpc>
                  <a:spcPct val="140000"/>
                </a:lnSpc>
                <a:spcBef>
                  <a:spcPts val="900"/>
                </a:spcBef>
                <a:buFont typeface="Arial" charset="0"/>
                <a:buNone/>
                <a:defRPr sz="100" kern="1200">
                  <a:solidFill>
                    <a:srgbClr val="7EAFD1"/>
                  </a:solidFill>
                  <a:latin typeface="+mn-lt"/>
                  <a:ea typeface="+mn-ea"/>
                  <a:cs typeface="+mn-cs"/>
                </a:defRPr>
              </a:lvl1pPr>
              <a:lvl2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2pPr>
              <a:lvl3pPr marL="48006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3pPr>
              <a:lvl4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4pPr>
              <a:lvl5pPr marL="34290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133"/>
                <a:t>.</a:t>
              </a:r>
              <a:endParaRPr lang="en-US" sz="133" dirty="0"/>
            </a:p>
          </p:txBody>
        </p:sp>
        <p:pic>
          <p:nvPicPr>
            <p:cNvPr id="30" name="Picture 29">
              <a:extLst>
                <a:ext uri="{FF2B5EF4-FFF2-40B4-BE49-F238E27FC236}">
                  <a16:creationId xmlns:a16="http://schemas.microsoft.com/office/drawing/2014/main" id="{C56EBC10-B04C-0D4B-889B-A15D304548E2}"/>
                </a:ext>
              </a:extLst>
            </p:cNvPr>
            <p:cNvPicPr>
              <a:picLocks noChangeAspect="1"/>
            </p:cNvPicPr>
            <p:nvPr userDrawn="1"/>
          </p:nvPicPr>
          <p:blipFill>
            <a:blip r:embed="rId2"/>
            <a:stretch>
              <a:fillRect/>
            </a:stretch>
          </p:blipFill>
          <p:spPr>
            <a:xfrm>
              <a:off x="7411452" y="4452835"/>
              <a:ext cx="1412175" cy="722239"/>
            </a:xfrm>
            <a:prstGeom prst="rect">
              <a:avLst/>
            </a:prstGeom>
          </p:spPr>
        </p:pic>
        <p:sp>
          <p:nvSpPr>
            <p:cNvPr id="31" name="Rectangle 30">
              <a:extLst>
                <a:ext uri="{FF2B5EF4-FFF2-40B4-BE49-F238E27FC236}">
                  <a16:creationId xmlns:a16="http://schemas.microsoft.com/office/drawing/2014/main" id="{EFD23DD4-2E70-684A-A233-31FC0EB9872C}"/>
                </a:ext>
              </a:extLst>
            </p:cNvPr>
            <p:cNvSpPr/>
            <p:nvPr userDrawn="1"/>
          </p:nvSpPr>
          <p:spPr>
            <a:xfrm>
              <a:off x="166192" y="4836121"/>
              <a:ext cx="2229217" cy="161583"/>
            </a:xfrm>
            <a:prstGeom prst="rect">
              <a:avLst/>
            </a:prstGeom>
          </p:spPr>
          <p:txBody>
            <a:bodyPr wrap="none">
              <a:spAutoFit/>
            </a:bodyPr>
            <a:lstStyle/>
            <a:p>
              <a:r>
                <a:rPr lang="en-US" sz="800" dirty="0">
                  <a:solidFill>
                    <a:schemeClr val="bg1"/>
                  </a:solidFill>
                </a:rPr>
                <a:t>© Preeclampsia Foundation. Confidential. All rights reserved.</a:t>
              </a:r>
            </a:p>
          </p:txBody>
        </p:sp>
      </p:grpSp>
    </p:spTree>
    <p:extLst>
      <p:ext uri="{BB962C8B-B14F-4D97-AF65-F5344CB8AC3E}">
        <p14:creationId xmlns:p14="http://schemas.microsoft.com/office/powerpoint/2010/main" val="9160445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Insights End + Image">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4511040" y="0"/>
            <a:ext cx="7680960" cy="6858000"/>
          </a:xfrm>
          <a:prstGeom prst="rect">
            <a:avLst/>
          </a:prstGeom>
          <a:solidFill>
            <a:srgbClr val="A11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Picture Placeholder 7"/>
          <p:cNvSpPr>
            <a:spLocks noGrp="1"/>
          </p:cNvSpPr>
          <p:nvPr>
            <p:ph type="pic" sz="quarter" idx="15"/>
          </p:nvPr>
        </p:nvSpPr>
        <p:spPr>
          <a:xfrm>
            <a:off x="2" y="0"/>
            <a:ext cx="4471583" cy="6858000"/>
          </a:xfrm>
          <a:pattFill prst="shingle">
            <a:fgClr>
              <a:schemeClr val="tx1">
                <a:lumMod val="95000"/>
              </a:schemeClr>
            </a:fgClr>
            <a:bgClr>
              <a:srgbClr val="D9E7ED"/>
            </a:bgClr>
          </a:pattFill>
        </p:spPr>
        <p:txBody>
          <a:bodyPr/>
          <a:lstStyle>
            <a:lvl1pPr marL="45719" indent="0" algn="ctr">
              <a:buNone/>
              <a:defRPr baseline="0">
                <a:solidFill>
                  <a:srgbClr val="002060"/>
                </a:solidFill>
              </a:defRPr>
            </a:lvl1pPr>
          </a:lstStyle>
          <a:p>
            <a:r>
              <a:rPr lang="en-US"/>
              <a:t>Drag picture to placeholder or click icon to add</a:t>
            </a:r>
            <a:endParaRPr lang="en-US" dirty="0"/>
          </a:p>
        </p:txBody>
      </p:sp>
      <p:cxnSp>
        <p:nvCxnSpPr>
          <p:cNvPr id="10" name="Straight Connector 9"/>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11"/>
          <p:cNvSpPr>
            <a:spLocks noGrp="1"/>
          </p:cNvSpPr>
          <p:nvPr>
            <p:ph type="body" sz="quarter" idx="23" hasCustomPrompt="1"/>
          </p:nvPr>
        </p:nvSpPr>
        <p:spPr>
          <a:xfrm>
            <a:off x="4897868" y="5551357"/>
            <a:ext cx="6491663" cy="438059"/>
          </a:xfrm>
        </p:spPr>
        <p:txBody>
          <a:bodyPr anchor="t" anchorCtr="0">
            <a:normAutofit/>
          </a:bodyPr>
          <a:lstStyle>
            <a:lvl1pPr marL="0" indent="-11113">
              <a:buFont typeface="Arial" panose="020B0604020202020204" pitchFamily="34" charset="0"/>
              <a:buChar char="​"/>
              <a:defRPr sz="1800" b="0" i="0" baseline="0">
                <a:solidFill>
                  <a:schemeClr val="tx1"/>
                </a:solidFill>
              </a:defRPr>
            </a:lvl1pPr>
            <a:lvl2pPr marL="0" indent="0">
              <a:buFont typeface="Arial" panose="020B0604020202020204" pitchFamily="34" charset="0"/>
              <a:buChar char="​"/>
              <a:defRPr sz="1600" i="1" u="none"/>
            </a:lvl2pPr>
          </a:lstStyle>
          <a:p>
            <a:pPr lvl="0"/>
            <a:r>
              <a:rPr lang="en-US" dirty="0"/>
              <a:t>[Click to insert “Learn more” </a:t>
            </a:r>
            <a:r>
              <a:rPr lang="en-US"/>
              <a:t>web address</a:t>
            </a:r>
            <a:r>
              <a:rPr lang="en-US" dirty="0"/>
              <a:t>]</a:t>
            </a:r>
          </a:p>
        </p:txBody>
      </p:sp>
      <p:sp>
        <p:nvSpPr>
          <p:cNvPr id="33" name="Text Placeholder 11"/>
          <p:cNvSpPr>
            <a:spLocks noGrp="1"/>
          </p:cNvSpPr>
          <p:nvPr>
            <p:ph type="body" sz="quarter" idx="16" hasCustomPrompt="1"/>
          </p:nvPr>
        </p:nvSpPr>
        <p:spPr>
          <a:xfrm>
            <a:off x="4897868" y="5077373"/>
            <a:ext cx="6491663" cy="438059"/>
          </a:xfrm>
        </p:spPr>
        <p:txBody>
          <a:bodyPr anchor="t" anchorCtr="0">
            <a:normAutofit/>
          </a:bodyPr>
          <a:lstStyle>
            <a:lvl1pPr marL="0" indent="-11113">
              <a:buFont typeface="Arial" panose="020B0604020202020204" pitchFamily="34" charset="0"/>
              <a:buChar char="​"/>
              <a:defRPr sz="1800" b="0" i="0" baseline="0">
                <a:solidFill>
                  <a:schemeClr val="tx1"/>
                </a:solidFill>
              </a:defRPr>
            </a:lvl1pPr>
            <a:lvl2pPr marL="0" indent="0">
              <a:buFont typeface="Arial" panose="020B0604020202020204" pitchFamily="34" charset="0"/>
              <a:buChar char="​"/>
              <a:defRPr sz="1600" i="1" u="none"/>
            </a:lvl2pPr>
          </a:lstStyle>
          <a:p>
            <a:pPr lvl="0"/>
            <a:r>
              <a:rPr lang="en-US" dirty="0"/>
              <a:t>[Click to insert email address]</a:t>
            </a:r>
          </a:p>
        </p:txBody>
      </p:sp>
      <p:pic>
        <p:nvPicPr>
          <p:cNvPr id="34" name="Picture 33">
            <a:extLst>
              <a:ext uri="{FF2B5EF4-FFF2-40B4-BE49-F238E27FC236}">
                <a16:creationId xmlns:a16="http://schemas.microsoft.com/office/drawing/2014/main" id="{EE806F3A-C9D3-2D41-98D9-28F4D9F50424}"/>
              </a:ext>
            </a:extLst>
          </p:cNvPr>
          <p:cNvPicPr>
            <a:picLocks noChangeAspect="1"/>
          </p:cNvPicPr>
          <p:nvPr userDrawn="1"/>
        </p:nvPicPr>
        <p:blipFill>
          <a:blip r:embed="rId2"/>
          <a:stretch>
            <a:fillRect/>
          </a:stretch>
        </p:blipFill>
        <p:spPr>
          <a:xfrm>
            <a:off x="4729914" y="721003"/>
            <a:ext cx="4145609" cy="2120223"/>
          </a:xfrm>
          <a:prstGeom prst="rect">
            <a:avLst/>
          </a:prstGeom>
        </p:spPr>
      </p:pic>
      <p:sp>
        <p:nvSpPr>
          <p:cNvPr id="37" name="Rectangle 36">
            <a:extLst>
              <a:ext uri="{FF2B5EF4-FFF2-40B4-BE49-F238E27FC236}">
                <a16:creationId xmlns:a16="http://schemas.microsoft.com/office/drawing/2014/main" id="{3AC5FC5B-0FC3-6B49-830F-81BE26612078}"/>
              </a:ext>
            </a:extLst>
          </p:cNvPr>
          <p:cNvSpPr/>
          <p:nvPr userDrawn="1"/>
        </p:nvSpPr>
        <p:spPr>
          <a:xfrm>
            <a:off x="4804802" y="6342256"/>
            <a:ext cx="2972289" cy="215444"/>
          </a:xfrm>
          <a:prstGeom prst="rect">
            <a:avLst/>
          </a:prstGeom>
        </p:spPr>
        <p:txBody>
          <a:bodyPr wrap="none">
            <a:spAutoFit/>
          </a:bodyPr>
          <a:lstStyle/>
          <a:p>
            <a:r>
              <a:rPr lang="en-US" sz="800" dirty="0">
                <a:solidFill>
                  <a:schemeClr val="tx1"/>
                </a:solidFill>
              </a:rPr>
              <a:t>© Preeclampsia Foundation. Confidential. All rights reserved.</a:t>
            </a:r>
          </a:p>
        </p:txBody>
      </p:sp>
    </p:spTree>
    <p:extLst>
      <p:ext uri="{BB962C8B-B14F-4D97-AF65-F5344CB8AC3E}">
        <p14:creationId xmlns:p14="http://schemas.microsoft.com/office/powerpoint/2010/main" val="15469753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3" name="Rectangle 12"/>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4"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1097440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hank you + Image">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4511040" y="0"/>
            <a:ext cx="7680960" cy="6858000"/>
          </a:xfrm>
          <a:prstGeom prst="rect">
            <a:avLst/>
          </a:prstGeom>
          <a:solidFill>
            <a:srgbClr val="A11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Picture Placeholder 7"/>
          <p:cNvSpPr>
            <a:spLocks noGrp="1"/>
          </p:cNvSpPr>
          <p:nvPr>
            <p:ph type="pic" sz="quarter" idx="15"/>
          </p:nvPr>
        </p:nvSpPr>
        <p:spPr>
          <a:xfrm>
            <a:off x="2" y="0"/>
            <a:ext cx="4471583" cy="6858000"/>
          </a:xfrm>
          <a:pattFill prst="shingle">
            <a:fgClr>
              <a:schemeClr val="tx1">
                <a:lumMod val="95000"/>
              </a:schemeClr>
            </a:fgClr>
            <a:bgClr>
              <a:srgbClr val="D9E7ED"/>
            </a:bgClr>
          </a:pattFill>
        </p:spPr>
        <p:txBody>
          <a:bodyPr/>
          <a:lstStyle>
            <a:lvl1pPr marL="45719" indent="0" algn="ctr">
              <a:buNone/>
              <a:defRPr baseline="0">
                <a:solidFill>
                  <a:srgbClr val="002060"/>
                </a:solidFill>
              </a:defRPr>
            </a:lvl1pPr>
          </a:lstStyle>
          <a:p>
            <a:r>
              <a:rPr lang="en-US"/>
              <a:t>Drag picture to placeholder or click icon to add</a:t>
            </a:r>
            <a:endParaRPr lang="en-US" dirty="0"/>
          </a:p>
        </p:txBody>
      </p:sp>
      <p:cxnSp>
        <p:nvCxnSpPr>
          <p:cNvPr id="13" name="Straight Connector 12"/>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3" name="Text Placeholder 11"/>
          <p:cNvSpPr>
            <a:spLocks noGrp="1"/>
          </p:cNvSpPr>
          <p:nvPr>
            <p:ph type="body" sz="quarter" idx="23" hasCustomPrompt="1"/>
          </p:nvPr>
        </p:nvSpPr>
        <p:spPr>
          <a:xfrm>
            <a:off x="4897868" y="5551357"/>
            <a:ext cx="6491663" cy="438059"/>
          </a:xfrm>
        </p:spPr>
        <p:txBody>
          <a:bodyPr anchor="t" anchorCtr="0">
            <a:normAutofit/>
          </a:bodyPr>
          <a:lstStyle>
            <a:lvl1pPr marL="0" indent="-11113">
              <a:buFont typeface="Arial" panose="020B0604020202020204" pitchFamily="34" charset="0"/>
              <a:buChar char="​"/>
              <a:defRPr sz="1800" b="0" i="0" baseline="0">
                <a:solidFill>
                  <a:schemeClr val="tx1"/>
                </a:solidFill>
              </a:defRPr>
            </a:lvl1pPr>
            <a:lvl2pPr marL="0" indent="0">
              <a:buFont typeface="Arial" panose="020B0604020202020204" pitchFamily="34" charset="0"/>
              <a:buChar char="​"/>
              <a:defRPr sz="1600" i="1" u="none"/>
            </a:lvl2pPr>
          </a:lstStyle>
          <a:p>
            <a:pPr lvl="0"/>
            <a:r>
              <a:rPr lang="en-US" dirty="0"/>
              <a:t>[Click to insert “Learn more” </a:t>
            </a:r>
            <a:r>
              <a:rPr lang="en-US"/>
              <a:t>web address</a:t>
            </a:r>
            <a:r>
              <a:rPr lang="en-US" dirty="0"/>
              <a:t>]</a:t>
            </a:r>
          </a:p>
        </p:txBody>
      </p:sp>
      <p:sp>
        <p:nvSpPr>
          <p:cNvPr id="37" name="Text Placeholder 11"/>
          <p:cNvSpPr>
            <a:spLocks noGrp="1"/>
          </p:cNvSpPr>
          <p:nvPr>
            <p:ph type="body" sz="quarter" idx="16" hasCustomPrompt="1"/>
          </p:nvPr>
        </p:nvSpPr>
        <p:spPr>
          <a:xfrm>
            <a:off x="4897868" y="5077373"/>
            <a:ext cx="6491663" cy="438059"/>
          </a:xfrm>
        </p:spPr>
        <p:txBody>
          <a:bodyPr anchor="t" anchorCtr="0">
            <a:normAutofit/>
          </a:bodyPr>
          <a:lstStyle>
            <a:lvl1pPr marL="0" indent="-11113">
              <a:buFont typeface="Arial" panose="020B0604020202020204" pitchFamily="34" charset="0"/>
              <a:buChar char="​"/>
              <a:defRPr sz="1800" b="0" i="0" baseline="0">
                <a:solidFill>
                  <a:schemeClr val="tx1"/>
                </a:solidFill>
              </a:defRPr>
            </a:lvl1pPr>
            <a:lvl2pPr marL="0" indent="0">
              <a:buFont typeface="Arial" panose="020B0604020202020204" pitchFamily="34" charset="0"/>
              <a:buChar char="​"/>
              <a:defRPr sz="1600" i="1" u="none"/>
            </a:lvl2pPr>
          </a:lstStyle>
          <a:p>
            <a:pPr lvl="0"/>
            <a:r>
              <a:rPr lang="en-US" dirty="0"/>
              <a:t>[Click to insert email address]</a:t>
            </a:r>
          </a:p>
        </p:txBody>
      </p:sp>
      <p:sp>
        <p:nvSpPr>
          <p:cNvPr id="38" name="Rectangle 37">
            <a:extLst>
              <a:ext uri="{FF2B5EF4-FFF2-40B4-BE49-F238E27FC236}">
                <a16:creationId xmlns:a16="http://schemas.microsoft.com/office/drawing/2014/main" id="{918C9291-9CA3-FF49-8DD2-927D3D332A6F}"/>
              </a:ext>
            </a:extLst>
          </p:cNvPr>
          <p:cNvSpPr/>
          <p:nvPr userDrawn="1"/>
        </p:nvSpPr>
        <p:spPr>
          <a:xfrm>
            <a:off x="4804802" y="6342256"/>
            <a:ext cx="2972289" cy="215444"/>
          </a:xfrm>
          <a:prstGeom prst="rect">
            <a:avLst/>
          </a:prstGeom>
        </p:spPr>
        <p:txBody>
          <a:bodyPr wrap="none">
            <a:spAutoFit/>
          </a:bodyPr>
          <a:lstStyle/>
          <a:p>
            <a:r>
              <a:rPr lang="en-US" sz="800" dirty="0">
                <a:solidFill>
                  <a:schemeClr val="tx1"/>
                </a:solidFill>
              </a:rPr>
              <a:t>© Preeclampsia Foundation. Confidential. All rights reserved.</a:t>
            </a:r>
          </a:p>
        </p:txBody>
      </p:sp>
      <p:pic>
        <p:nvPicPr>
          <p:cNvPr id="39" name="Picture 38">
            <a:extLst>
              <a:ext uri="{FF2B5EF4-FFF2-40B4-BE49-F238E27FC236}">
                <a16:creationId xmlns:a16="http://schemas.microsoft.com/office/drawing/2014/main" id="{B5065933-A47A-0F48-9CCD-417A5C19BC65}"/>
              </a:ext>
            </a:extLst>
          </p:cNvPr>
          <p:cNvPicPr>
            <a:picLocks noChangeAspect="1"/>
          </p:cNvPicPr>
          <p:nvPr userDrawn="1"/>
        </p:nvPicPr>
        <p:blipFill>
          <a:blip r:embed="rId2"/>
          <a:stretch>
            <a:fillRect/>
          </a:stretch>
        </p:blipFill>
        <p:spPr>
          <a:xfrm>
            <a:off x="9881938" y="5937114"/>
            <a:ext cx="1882897" cy="962985"/>
          </a:xfrm>
          <a:prstGeom prst="rect">
            <a:avLst/>
          </a:prstGeom>
        </p:spPr>
      </p:pic>
    </p:spTree>
    <p:extLst>
      <p:ext uri="{BB962C8B-B14F-4D97-AF65-F5344CB8AC3E}">
        <p14:creationId xmlns:p14="http://schemas.microsoft.com/office/powerpoint/2010/main" val="39899610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hank you No Image">
    <p:bg>
      <p:bgPr>
        <a:solidFill>
          <a:schemeClr val="tx1"/>
        </a:solidFill>
        <a:effectLst/>
      </p:bgPr>
    </p:bg>
    <p:spTree>
      <p:nvGrpSpPr>
        <p:cNvPr id="1" name=""/>
        <p:cNvGrpSpPr/>
        <p:nvPr/>
      </p:nvGrpSpPr>
      <p:grpSpPr>
        <a:xfrm>
          <a:off x="0" y="0"/>
          <a:ext cx="0" cy="0"/>
          <a:chOff x="0" y="0"/>
          <a:chExt cx="0" cy="0"/>
        </a:xfrm>
      </p:grpSpPr>
      <p:sp>
        <p:nvSpPr>
          <p:cNvPr id="31" name="Rectangle 30"/>
          <p:cNvSpPr/>
          <p:nvPr userDrawn="1"/>
        </p:nvSpPr>
        <p:spPr>
          <a:xfrm>
            <a:off x="2" y="0"/>
            <a:ext cx="12191999" cy="6858000"/>
          </a:xfrm>
          <a:prstGeom prst="rect">
            <a:avLst/>
          </a:prstGeom>
          <a:solidFill>
            <a:srgbClr val="A11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0" name="Straight Connector 9"/>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Text Placeholder 11"/>
          <p:cNvSpPr>
            <a:spLocks noGrp="1"/>
          </p:cNvSpPr>
          <p:nvPr>
            <p:ph type="body" sz="quarter" idx="23" hasCustomPrompt="1"/>
          </p:nvPr>
        </p:nvSpPr>
        <p:spPr>
          <a:xfrm>
            <a:off x="304475" y="5551357"/>
            <a:ext cx="6491663" cy="438059"/>
          </a:xfrm>
        </p:spPr>
        <p:txBody>
          <a:bodyPr anchor="t" anchorCtr="0">
            <a:normAutofit/>
          </a:bodyPr>
          <a:lstStyle>
            <a:lvl1pPr marL="0" indent="-11113">
              <a:buFont typeface="Arial" panose="020B0604020202020204" pitchFamily="34" charset="0"/>
              <a:buChar char="​"/>
              <a:defRPr sz="1800" b="0" i="0" baseline="0">
                <a:solidFill>
                  <a:schemeClr val="tx1"/>
                </a:solidFill>
              </a:defRPr>
            </a:lvl1pPr>
            <a:lvl2pPr marL="0" indent="0">
              <a:buFont typeface="Arial" panose="020B0604020202020204" pitchFamily="34" charset="0"/>
              <a:buChar char="​"/>
              <a:defRPr sz="1600" i="1" u="none"/>
            </a:lvl2pPr>
          </a:lstStyle>
          <a:p>
            <a:pPr lvl="0"/>
            <a:r>
              <a:rPr lang="en-US" dirty="0"/>
              <a:t>[Click to insert “Learn more” </a:t>
            </a:r>
            <a:r>
              <a:rPr lang="en-US"/>
              <a:t>web address</a:t>
            </a:r>
            <a:r>
              <a:rPr lang="en-US" dirty="0"/>
              <a:t>]</a:t>
            </a:r>
          </a:p>
        </p:txBody>
      </p:sp>
      <p:sp>
        <p:nvSpPr>
          <p:cNvPr id="39" name="Text Placeholder 11"/>
          <p:cNvSpPr>
            <a:spLocks noGrp="1"/>
          </p:cNvSpPr>
          <p:nvPr>
            <p:ph type="body" sz="quarter" idx="16" hasCustomPrompt="1"/>
          </p:nvPr>
        </p:nvSpPr>
        <p:spPr>
          <a:xfrm>
            <a:off x="304475" y="5077373"/>
            <a:ext cx="6491663" cy="438059"/>
          </a:xfrm>
        </p:spPr>
        <p:txBody>
          <a:bodyPr anchor="t" anchorCtr="0">
            <a:normAutofit/>
          </a:bodyPr>
          <a:lstStyle>
            <a:lvl1pPr marL="0" indent="-11113">
              <a:buFont typeface="Arial" panose="020B0604020202020204" pitchFamily="34" charset="0"/>
              <a:buChar char="​"/>
              <a:defRPr sz="1800" b="0" i="0" baseline="0">
                <a:solidFill>
                  <a:schemeClr val="tx1"/>
                </a:solidFill>
              </a:defRPr>
            </a:lvl1pPr>
            <a:lvl2pPr marL="0" indent="0">
              <a:buFont typeface="Arial" panose="020B0604020202020204" pitchFamily="34" charset="0"/>
              <a:buChar char="​"/>
              <a:defRPr sz="1600" i="1" u="none"/>
            </a:lvl2pPr>
          </a:lstStyle>
          <a:p>
            <a:pPr lvl="0"/>
            <a:r>
              <a:rPr lang="en-US" dirty="0"/>
              <a:t>[Click to insert email address]</a:t>
            </a:r>
          </a:p>
        </p:txBody>
      </p:sp>
      <p:sp>
        <p:nvSpPr>
          <p:cNvPr id="35" name="Rectangle 34">
            <a:extLst>
              <a:ext uri="{FF2B5EF4-FFF2-40B4-BE49-F238E27FC236}">
                <a16:creationId xmlns:a16="http://schemas.microsoft.com/office/drawing/2014/main" id="{CC01814D-537C-C54B-B253-A92806D7441C}"/>
              </a:ext>
            </a:extLst>
          </p:cNvPr>
          <p:cNvSpPr/>
          <p:nvPr userDrawn="1"/>
        </p:nvSpPr>
        <p:spPr>
          <a:xfrm>
            <a:off x="221590" y="6448161"/>
            <a:ext cx="2972289" cy="215444"/>
          </a:xfrm>
          <a:prstGeom prst="rect">
            <a:avLst/>
          </a:prstGeom>
        </p:spPr>
        <p:txBody>
          <a:bodyPr wrap="none">
            <a:spAutoFit/>
          </a:bodyPr>
          <a:lstStyle/>
          <a:p>
            <a:r>
              <a:rPr lang="en-US" sz="800" dirty="0">
                <a:solidFill>
                  <a:schemeClr val="tx1"/>
                </a:solidFill>
              </a:rPr>
              <a:t>© Preeclampsia Foundation. Confidential. All rights reserved.</a:t>
            </a:r>
          </a:p>
        </p:txBody>
      </p:sp>
      <p:pic>
        <p:nvPicPr>
          <p:cNvPr id="37" name="Picture 36">
            <a:extLst>
              <a:ext uri="{FF2B5EF4-FFF2-40B4-BE49-F238E27FC236}">
                <a16:creationId xmlns:a16="http://schemas.microsoft.com/office/drawing/2014/main" id="{F457E595-1028-6D47-A7CD-3C8E6DE037B5}"/>
              </a:ext>
            </a:extLst>
          </p:cNvPr>
          <p:cNvPicPr>
            <a:picLocks noChangeAspect="1"/>
          </p:cNvPicPr>
          <p:nvPr userDrawn="1"/>
        </p:nvPicPr>
        <p:blipFill rotWithShape="1">
          <a:blip r:embed="rId2">
            <a:alphaModFix amt="25000"/>
          </a:blip>
          <a:srcRect l="-6481" t="17930" r="27276" b="17864"/>
          <a:stretch/>
        </p:blipFill>
        <p:spPr>
          <a:xfrm>
            <a:off x="4596385" y="0"/>
            <a:ext cx="7595119" cy="6858000"/>
          </a:xfrm>
          <a:prstGeom prst="rect">
            <a:avLst/>
          </a:prstGeom>
        </p:spPr>
      </p:pic>
      <p:pic>
        <p:nvPicPr>
          <p:cNvPr id="40" name="Picture 39">
            <a:extLst>
              <a:ext uri="{FF2B5EF4-FFF2-40B4-BE49-F238E27FC236}">
                <a16:creationId xmlns:a16="http://schemas.microsoft.com/office/drawing/2014/main" id="{FED52267-FEEF-3A41-880E-5CB49ED87969}"/>
              </a:ext>
            </a:extLst>
          </p:cNvPr>
          <p:cNvPicPr>
            <a:picLocks noChangeAspect="1"/>
          </p:cNvPicPr>
          <p:nvPr userDrawn="1"/>
        </p:nvPicPr>
        <p:blipFill>
          <a:blip r:embed="rId3"/>
          <a:stretch>
            <a:fillRect/>
          </a:stretch>
        </p:blipFill>
        <p:spPr>
          <a:xfrm>
            <a:off x="9881938" y="5937114"/>
            <a:ext cx="1882897" cy="962985"/>
          </a:xfrm>
          <a:prstGeom prst="rect">
            <a:avLst/>
          </a:prstGeom>
        </p:spPr>
      </p:pic>
    </p:spTree>
    <p:extLst>
      <p:ext uri="{BB962C8B-B14F-4D97-AF65-F5344CB8AC3E}">
        <p14:creationId xmlns:p14="http://schemas.microsoft.com/office/powerpoint/2010/main" val="17845403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C1E0DE-7403-2643-95BF-EF9EF8A671A6}" type="datetime1">
              <a:rPr lang="en-US" smtClean="0"/>
              <a:t>12/12/2022</a:t>
            </a:fld>
            <a:endParaRPr lang="en-US"/>
          </a:p>
        </p:txBody>
      </p:sp>
      <p:sp>
        <p:nvSpPr>
          <p:cNvPr id="5" name="Footer Placeholder 4"/>
          <p:cNvSpPr>
            <a:spLocks noGrp="1"/>
          </p:cNvSpPr>
          <p:nvPr>
            <p:ph type="ftr" sz="quarter" idx="11"/>
          </p:nvPr>
        </p:nvSpPr>
        <p:spPr/>
        <p:txBody>
          <a:bodyPr/>
          <a:lstStyle/>
          <a:p>
            <a:r>
              <a:rPr lang="en-US"/>
              <a:t>3Q2020 CEO Highlights</a:t>
            </a:r>
          </a:p>
        </p:txBody>
      </p:sp>
      <p:sp>
        <p:nvSpPr>
          <p:cNvPr id="6" name="Slide Number Placeholder 5"/>
          <p:cNvSpPr>
            <a:spLocks noGrp="1"/>
          </p:cNvSpPr>
          <p:nvPr>
            <p:ph type="sldNum" sz="quarter" idx="12"/>
          </p:nvPr>
        </p:nvSpPr>
        <p:spPr/>
        <p:txBody>
          <a:bodyPr/>
          <a:lstStyle/>
          <a:p>
            <a:fld id="{5600FD23-9206-584E-A988-77DF87F55F06}" type="slidenum">
              <a:rPr lang="en-US" smtClean="0"/>
              <a:t>‹#›</a:t>
            </a:fld>
            <a:endParaRPr lang="en-US"/>
          </a:p>
        </p:txBody>
      </p:sp>
    </p:spTree>
    <p:extLst>
      <p:ext uri="{BB962C8B-B14F-4D97-AF65-F5344CB8AC3E}">
        <p14:creationId xmlns:p14="http://schemas.microsoft.com/office/powerpoint/2010/main" val="14778629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ABA978-BDCF-1643-AA15-B1D9D3717659}" type="datetime1">
              <a:rPr lang="en-US" smtClean="0"/>
              <a:t>12/12/2022</a:t>
            </a:fld>
            <a:endParaRPr lang="en-US"/>
          </a:p>
        </p:txBody>
      </p:sp>
      <p:sp>
        <p:nvSpPr>
          <p:cNvPr id="5" name="Footer Placeholder 4"/>
          <p:cNvSpPr>
            <a:spLocks noGrp="1"/>
          </p:cNvSpPr>
          <p:nvPr>
            <p:ph type="ftr" sz="quarter" idx="11"/>
          </p:nvPr>
        </p:nvSpPr>
        <p:spPr/>
        <p:txBody>
          <a:bodyPr/>
          <a:lstStyle/>
          <a:p>
            <a:r>
              <a:rPr lang="en-US"/>
              <a:t>3Q2020 CEO Highlights</a:t>
            </a:r>
          </a:p>
        </p:txBody>
      </p:sp>
      <p:sp>
        <p:nvSpPr>
          <p:cNvPr id="6" name="Slide Number Placeholder 5"/>
          <p:cNvSpPr>
            <a:spLocks noGrp="1"/>
          </p:cNvSpPr>
          <p:nvPr>
            <p:ph type="sldNum" sz="quarter" idx="12"/>
          </p:nvPr>
        </p:nvSpPr>
        <p:spPr/>
        <p:txBody>
          <a:bodyPr/>
          <a:lstStyle/>
          <a:p>
            <a:fld id="{5600FD23-9206-584E-A988-77DF87F55F06}" type="slidenum">
              <a:rPr lang="en-US" smtClean="0"/>
              <a:t>‹#›</a:t>
            </a:fld>
            <a:endParaRPr lang="en-US"/>
          </a:p>
        </p:txBody>
      </p:sp>
    </p:spTree>
    <p:extLst>
      <p:ext uri="{BB962C8B-B14F-4D97-AF65-F5344CB8AC3E}">
        <p14:creationId xmlns:p14="http://schemas.microsoft.com/office/powerpoint/2010/main" val="25029513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BA9D4D-E9AC-CB4A-B60F-60032B21960B}" type="datetime1">
              <a:rPr lang="en-US" smtClean="0"/>
              <a:t>12/12/2022</a:t>
            </a:fld>
            <a:endParaRPr lang="en-US"/>
          </a:p>
        </p:txBody>
      </p:sp>
      <p:sp>
        <p:nvSpPr>
          <p:cNvPr id="6" name="Slide Number Placeholder 5"/>
          <p:cNvSpPr>
            <a:spLocks noGrp="1"/>
          </p:cNvSpPr>
          <p:nvPr>
            <p:ph type="sldNum" sz="quarter" idx="12"/>
          </p:nvPr>
        </p:nvSpPr>
        <p:spPr/>
        <p:txBody>
          <a:bodyPr/>
          <a:lstStyle/>
          <a:p>
            <a:fld id="{5600FD23-9206-584E-A988-77DF87F55F06}" type="slidenum">
              <a:rPr lang="en-US" smtClean="0"/>
              <a:t>‹#›</a:t>
            </a:fld>
            <a:endParaRPr lang="en-US"/>
          </a:p>
        </p:txBody>
      </p:sp>
    </p:spTree>
    <p:extLst>
      <p:ext uri="{BB962C8B-B14F-4D97-AF65-F5344CB8AC3E}">
        <p14:creationId xmlns:p14="http://schemas.microsoft.com/office/powerpoint/2010/main" val="24401523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22DCAA-448D-0C43-A465-D5A722BFBF51}" type="datetime1">
              <a:rPr lang="en-US" smtClean="0"/>
              <a:t>12/12/2022</a:t>
            </a:fld>
            <a:endParaRPr lang="en-US"/>
          </a:p>
        </p:txBody>
      </p:sp>
      <p:sp>
        <p:nvSpPr>
          <p:cNvPr id="6" name="Footer Placeholder 5"/>
          <p:cNvSpPr>
            <a:spLocks noGrp="1"/>
          </p:cNvSpPr>
          <p:nvPr>
            <p:ph type="ftr" sz="quarter" idx="11"/>
          </p:nvPr>
        </p:nvSpPr>
        <p:spPr/>
        <p:txBody>
          <a:bodyPr/>
          <a:lstStyle/>
          <a:p>
            <a:r>
              <a:rPr lang="en-US"/>
              <a:t>3Q2020 CEO Highlights</a:t>
            </a:r>
          </a:p>
        </p:txBody>
      </p:sp>
      <p:sp>
        <p:nvSpPr>
          <p:cNvPr id="7" name="Slide Number Placeholder 6"/>
          <p:cNvSpPr>
            <a:spLocks noGrp="1"/>
          </p:cNvSpPr>
          <p:nvPr>
            <p:ph type="sldNum" sz="quarter" idx="12"/>
          </p:nvPr>
        </p:nvSpPr>
        <p:spPr/>
        <p:txBody>
          <a:bodyPr/>
          <a:lstStyle/>
          <a:p>
            <a:fld id="{5600FD23-9206-584E-A988-77DF87F55F06}" type="slidenum">
              <a:rPr lang="en-US" smtClean="0"/>
              <a:t>‹#›</a:t>
            </a:fld>
            <a:endParaRPr lang="en-US"/>
          </a:p>
        </p:txBody>
      </p:sp>
    </p:spTree>
    <p:extLst>
      <p:ext uri="{BB962C8B-B14F-4D97-AF65-F5344CB8AC3E}">
        <p14:creationId xmlns:p14="http://schemas.microsoft.com/office/powerpoint/2010/main" val="3255777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0988CF-8D8E-CF47-8904-01C725F52799}" type="datetime1">
              <a:rPr lang="en-US" smtClean="0"/>
              <a:t>12/12/2022</a:t>
            </a:fld>
            <a:endParaRPr lang="en-US"/>
          </a:p>
        </p:txBody>
      </p:sp>
      <p:sp>
        <p:nvSpPr>
          <p:cNvPr id="8" name="Footer Placeholder 7"/>
          <p:cNvSpPr>
            <a:spLocks noGrp="1"/>
          </p:cNvSpPr>
          <p:nvPr>
            <p:ph type="ftr" sz="quarter" idx="11"/>
          </p:nvPr>
        </p:nvSpPr>
        <p:spPr/>
        <p:txBody>
          <a:bodyPr/>
          <a:lstStyle/>
          <a:p>
            <a:r>
              <a:rPr lang="en-US"/>
              <a:t>3Q2020 CEO Highlights</a:t>
            </a:r>
          </a:p>
        </p:txBody>
      </p:sp>
      <p:sp>
        <p:nvSpPr>
          <p:cNvPr id="9" name="Slide Number Placeholder 8"/>
          <p:cNvSpPr>
            <a:spLocks noGrp="1"/>
          </p:cNvSpPr>
          <p:nvPr>
            <p:ph type="sldNum" sz="quarter" idx="12"/>
          </p:nvPr>
        </p:nvSpPr>
        <p:spPr/>
        <p:txBody>
          <a:bodyPr/>
          <a:lstStyle/>
          <a:p>
            <a:fld id="{5600FD23-9206-584E-A988-77DF87F55F06}" type="slidenum">
              <a:rPr lang="en-US" smtClean="0"/>
              <a:t>‹#›</a:t>
            </a:fld>
            <a:endParaRPr lang="en-US"/>
          </a:p>
        </p:txBody>
      </p:sp>
    </p:spTree>
    <p:extLst>
      <p:ext uri="{BB962C8B-B14F-4D97-AF65-F5344CB8AC3E}">
        <p14:creationId xmlns:p14="http://schemas.microsoft.com/office/powerpoint/2010/main" val="188918045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501F95-D799-5943-B9CE-1BFE409D7B61}" type="datetime1">
              <a:rPr lang="en-US" smtClean="0"/>
              <a:t>12/12/2022</a:t>
            </a:fld>
            <a:endParaRPr lang="en-US"/>
          </a:p>
        </p:txBody>
      </p:sp>
      <p:sp>
        <p:nvSpPr>
          <p:cNvPr id="4" name="Footer Placeholder 3"/>
          <p:cNvSpPr>
            <a:spLocks noGrp="1"/>
          </p:cNvSpPr>
          <p:nvPr>
            <p:ph type="ftr" sz="quarter" idx="11"/>
          </p:nvPr>
        </p:nvSpPr>
        <p:spPr/>
        <p:txBody>
          <a:bodyPr/>
          <a:lstStyle/>
          <a:p>
            <a:r>
              <a:rPr lang="en-US"/>
              <a:t>3Q2020 CEO Highlights</a:t>
            </a:r>
          </a:p>
        </p:txBody>
      </p:sp>
      <p:sp>
        <p:nvSpPr>
          <p:cNvPr id="5" name="Slide Number Placeholder 4"/>
          <p:cNvSpPr>
            <a:spLocks noGrp="1"/>
          </p:cNvSpPr>
          <p:nvPr>
            <p:ph type="sldNum" sz="quarter" idx="12"/>
          </p:nvPr>
        </p:nvSpPr>
        <p:spPr/>
        <p:txBody>
          <a:bodyPr/>
          <a:lstStyle/>
          <a:p>
            <a:fld id="{5600FD23-9206-584E-A988-77DF87F55F06}" type="slidenum">
              <a:rPr lang="en-US" smtClean="0"/>
              <a:t>‹#›</a:t>
            </a:fld>
            <a:endParaRPr lang="en-US"/>
          </a:p>
        </p:txBody>
      </p:sp>
    </p:spTree>
    <p:extLst>
      <p:ext uri="{BB962C8B-B14F-4D97-AF65-F5344CB8AC3E}">
        <p14:creationId xmlns:p14="http://schemas.microsoft.com/office/powerpoint/2010/main" val="24492577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7A838-14D9-D043-BD05-B4EAB45CA3A8}" type="datetime1">
              <a:rPr lang="en-US" smtClean="0"/>
              <a:t>12/12/2022</a:t>
            </a:fld>
            <a:endParaRPr lang="en-US"/>
          </a:p>
        </p:txBody>
      </p:sp>
      <p:sp>
        <p:nvSpPr>
          <p:cNvPr id="3" name="Footer Placeholder 2"/>
          <p:cNvSpPr>
            <a:spLocks noGrp="1"/>
          </p:cNvSpPr>
          <p:nvPr>
            <p:ph type="ftr" sz="quarter" idx="11"/>
          </p:nvPr>
        </p:nvSpPr>
        <p:spPr/>
        <p:txBody>
          <a:bodyPr/>
          <a:lstStyle/>
          <a:p>
            <a:r>
              <a:rPr lang="en-US"/>
              <a:t>3Q2020 CEO Highlights</a:t>
            </a:r>
          </a:p>
        </p:txBody>
      </p:sp>
      <p:sp>
        <p:nvSpPr>
          <p:cNvPr id="4" name="Slide Number Placeholder 3"/>
          <p:cNvSpPr>
            <a:spLocks noGrp="1"/>
          </p:cNvSpPr>
          <p:nvPr>
            <p:ph type="sldNum" sz="quarter" idx="12"/>
          </p:nvPr>
        </p:nvSpPr>
        <p:spPr/>
        <p:txBody>
          <a:bodyPr/>
          <a:lstStyle/>
          <a:p>
            <a:fld id="{5600FD23-9206-584E-A988-77DF87F55F06}" type="slidenum">
              <a:rPr lang="en-US" smtClean="0"/>
              <a:t>‹#›</a:t>
            </a:fld>
            <a:endParaRPr lang="en-US"/>
          </a:p>
        </p:txBody>
      </p:sp>
    </p:spTree>
    <p:extLst>
      <p:ext uri="{BB962C8B-B14F-4D97-AF65-F5344CB8AC3E}">
        <p14:creationId xmlns:p14="http://schemas.microsoft.com/office/powerpoint/2010/main" val="4831538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8E1894-60A3-874E-B84D-1B24E7759A77}" type="datetime1">
              <a:rPr lang="en-US" smtClean="0"/>
              <a:t>12/12/2022</a:t>
            </a:fld>
            <a:endParaRPr lang="en-US"/>
          </a:p>
        </p:txBody>
      </p:sp>
      <p:sp>
        <p:nvSpPr>
          <p:cNvPr id="6" name="Footer Placeholder 5"/>
          <p:cNvSpPr>
            <a:spLocks noGrp="1"/>
          </p:cNvSpPr>
          <p:nvPr>
            <p:ph type="ftr" sz="quarter" idx="11"/>
          </p:nvPr>
        </p:nvSpPr>
        <p:spPr/>
        <p:txBody>
          <a:bodyPr/>
          <a:lstStyle/>
          <a:p>
            <a:r>
              <a:rPr lang="en-US"/>
              <a:t>3Q2020 CEO Highlights</a:t>
            </a:r>
          </a:p>
        </p:txBody>
      </p:sp>
      <p:sp>
        <p:nvSpPr>
          <p:cNvPr id="7" name="Slide Number Placeholder 6"/>
          <p:cNvSpPr>
            <a:spLocks noGrp="1"/>
          </p:cNvSpPr>
          <p:nvPr>
            <p:ph type="sldNum" sz="quarter" idx="12"/>
          </p:nvPr>
        </p:nvSpPr>
        <p:spPr/>
        <p:txBody>
          <a:bodyPr/>
          <a:lstStyle/>
          <a:p>
            <a:fld id="{5600FD23-9206-584E-A988-77DF87F55F06}" type="slidenum">
              <a:rPr lang="en-US" smtClean="0"/>
              <a:t>‹#›</a:t>
            </a:fld>
            <a:endParaRPr lang="en-US"/>
          </a:p>
        </p:txBody>
      </p:sp>
    </p:spTree>
    <p:extLst>
      <p:ext uri="{BB962C8B-B14F-4D97-AF65-F5344CB8AC3E}">
        <p14:creationId xmlns:p14="http://schemas.microsoft.com/office/powerpoint/2010/main" val="3755442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1" name="Rectangle 10"/>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2"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727068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8" name="Footer Placeholder 7"/>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5" name="Rectangle 14"/>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6"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18236262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339DD2-6911-3D4F-98CF-86DB41FF1FAB}" type="datetime1">
              <a:rPr lang="en-US" smtClean="0"/>
              <a:t>12/12/2022</a:t>
            </a:fld>
            <a:endParaRPr lang="en-US"/>
          </a:p>
        </p:txBody>
      </p:sp>
      <p:sp>
        <p:nvSpPr>
          <p:cNvPr id="6" name="Footer Placeholder 5"/>
          <p:cNvSpPr>
            <a:spLocks noGrp="1"/>
          </p:cNvSpPr>
          <p:nvPr>
            <p:ph type="ftr" sz="quarter" idx="11"/>
          </p:nvPr>
        </p:nvSpPr>
        <p:spPr/>
        <p:txBody>
          <a:bodyPr/>
          <a:lstStyle/>
          <a:p>
            <a:r>
              <a:rPr lang="en-US"/>
              <a:t>3Q2020 CEO Highlights</a:t>
            </a:r>
          </a:p>
        </p:txBody>
      </p:sp>
      <p:sp>
        <p:nvSpPr>
          <p:cNvPr id="7" name="Slide Number Placeholder 6"/>
          <p:cNvSpPr>
            <a:spLocks noGrp="1"/>
          </p:cNvSpPr>
          <p:nvPr>
            <p:ph type="sldNum" sz="quarter" idx="12"/>
          </p:nvPr>
        </p:nvSpPr>
        <p:spPr/>
        <p:txBody>
          <a:bodyPr/>
          <a:lstStyle/>
          <a:p>
            <a:fld id="{5600FD23-9206-584E-A988-77DF87F55F06}" type="slidenum">
              <a:rPr lang="en-US" smtClean="0"/>
              <a:t>‹#›</a:t>
            </a:fld>
            <a:endParaRPr lang="en-US"/>
          </a:p>
        </p:txBody>
      </p:sp>
    </p:spTree>
    <p:extLst>
      <p:ext uri="{BB962C8B-B14F-4D97-AF65-F5344CB8AC3E}">
        <p14:creationId xmlns:p14="http://schemas.microsoft.com/office/powerpoint/2010/main" val="38192688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F02EF8-2F86-4242-ADAC-20D572AC4559}" type="datetime1">
              <a:rPr lang="en-US" smtClean="0"/>
              <a:t>12/12/2022</a:t>
            </a:fld>
            <a:endParaRPr lang="en-US"/>
          </a:p>
        </p:txBody>
      </p:sp>
      <p:sp>
        <p:nvSpPr>
          <p:cNvPr id="5" name="Footer Placeholder 4"/>
          <p:cNvSpPr>
            <a:spLocks noGrp="1"/>
          </p:cNvSpPr>
          <p:nvPr>
            <p:ph type="ftr" sz="quarter" idx="11"/>
          </p:nvPr>
        </p:nvSpPr>
        <p:spPr/>
        <p:txBody>
          <a:bodyPr/>
          <a:lstStyle/>
          <a:p>
            <a:r>
              <a:rPr lang="en-US"/>
              <a:t>3Q2020 CEO Highlights</a:t>
            </a:r>
          </a:p>
        </p:txBody>
      </p:sp>
      <p:sp>
        <p:nvSpPr>
          <p:cNvPr id="6" name="Slide Number Placeholder 5"/>
          <p:cNvSpPr>
            <a:spLocks noGrp="1"/>
          </p:cNvSpPr>
          <p:nvPr>
            <p:ph type="sldNum" sz="quarter" idx="12"/>
          </p:nvPr>
        </p:nvSpPr>
        <p:spPr/>
        <p:txBody>
          <a:bodyPr/>
          <a:lstStyle/>
          <a:p>
            <a:fld id="{5600FD23-9206-584E-A988-77DF87F55F06}" type="slidenum">
              <a:rPr lang="en-US" smtClean="0"/>
              <a:t>‹#›</a:t>
            </a:fld>
            <a:endParaRPr lang="en-US"/>
          </a:p>
        </p:txBody>
      </p:sp>
    </p:spTree>
    <p:extLst>
      <p:ext uri="{BB962C8B-B14F-4D97-AF65-F5344CB8AC3E}">
        <p14:creationId xmlns:p14="http://schemas.microsoft.com/office/powerpoint/2010/main" val="15478987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EDE545-AEB6-844D-8BC9-83011370272F}" type="datetime1">
              <a:rPr lang="en-US" smtClean="0"/>
              <a:t>12/12/2022</a:t>
            </a:fld>
            <a:endParaRPr lang="en-US"/>
          </a:p>
        </p:txBody>
      </p:sp>
      <p:sp>
        <p:nvSpPr>
          <p:cNvPr id="5" name="Footer Placeholder 4"/>
          <p:cNvSpPr>
            <a:spLocks noGrp="1"/>
          </p:cNvSpPr>
          <p:nvPr>
            <p:ph type="ftr" sz="quarter" idx="11"/>
          </p:nvPr>
        </p:nvSpPr>
        <p:spPr/>
        <p:txBody>
          <a:bodyPr/>
          <a:lstStyle/>
          <a:p>
            <a:r>
              <a:rPr lang="en-US"/>
              <a:t>3Q2020 CEO Highlights</a:t>
            </a:r>
          </a:p>
        </p:txBody>
      </p:sp>
      <p:sp>
        <p:nvSpPr>
          <p:cNvPr id="6" name="Slide Number Placeholder 5"/>
          <p:cNvSpPr>
            <a:spLocks noGrp="1"/>
          </p:cNvSpPr>
          <p:nvPr>
            <p:ph type="sldNum" sz="quarter" idx="12"/>
          </p:nvPr>
        </p:nvSpPr>
        <p:spPr/>
        <p:txBody>
          <a:bodyPr/>
          <a:lstStyle/>
          <a:p>
            <a:fld id="{5600FD23-9206-584E-A988-77DF87F55F06}" type="slidenum">
              <a:rPr lang="en-US" smtClean="0"/>
              <a:t>‹#›</a:t>
            </a:fld>
            <a:endParaRPr lang="en-US"/>
          </a:p>
        </p:txBody>
      </p:sp>
    </p:spTree>
    <p:extLst>
      <p:ext uri="{BB962C8B-B14F-4D97-AF65-F5344CB8AC3E}">
        <p14:creationId xmlns:p14="http://schemas.microsoft.com/office/powerpoint/2010/main" val="1036552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4648" y="1772433"/>
            <a:ext cx="6172200" cy="4087368"/>
          </a:xfrm>
        </p:spPr>
        <p:txBody>
          <a:bodyPr/>
          <a:lstStyle>
            <a:lvl1pPr>
              <a:buClr>
                <a:schemeClr val="accent1"/>
              </a:buClr>
              <a:defRPr sz="3200">
                <a:latin typeface="Arial" charset="0"/>
                <a:ea typeface="Arial" charset="0"/>
                <a:cs typeface="Arial" charset="0"/>
              </a:defRPr>
            </a:lvl1pPr>
            <a:lvl2pPr>
              <a:buClr>
                <a:schemeClr val="accent1"/>
              </a:buClr>
              <a:defRPr sz="2800">
                <a:latin typeface="Arial" charset="0"/>
                <a:ea typeface="Arial" charset="0"/>
                <a:cs typeface="Arial" charset="0"/>
              </a:defRPr>
            </a:lvl2pPr>
            <a:lvl3pPr>
              <a:buClr>
                <a:schemeClr val="accent1"/>
              </a:buClr>
              <a:defRPr sz="2400">
                <a:latin typeface="Arial" charset="0"/>
                <a:ea typeface="Arial" charset="0"/>
                <a:cs typeface="Arial" charset="0"/>
              </a:defRPr>
            </a:lvl3pPr>
            <a:lvl4pPr>
              <a:buClr>
                <a:schemeClr val="accent1"/>
              </a:buClr>
              <a:defRPr sz="2000">
                <a:latin typeface="Arial" charset="0"/>
                <a:ea typeface="Arial" charset="0"/>
                <a:cs typeface="Arial" charset="0"/>
              </a:defRPr>
            </a:lvl4pPr>
            <a:lvl5pPr>
              <a:buClr>
                <a:schemeClr val="accent1"/>
              </a:buClr>
              <a:defRPr sz="2000">
                <a:latin typeface="Arial" charset="0"/>
                <a:ea typeface="Arial" charset="0"/>
                <a:cs typeface="Arial"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772433"/>
            <a:ext cx="3932237" cy="4087368"/>
          </a:xfrm>
        </p:spPr>
        <p:txBody>
          <a:bodyPr/>
          <a:lstStyle>
            <a:lvl1pPr marL="0" indent="0">
              <a:buNone/>
              <a:defRPr sz="160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2" name="Rectangle 11"/>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3"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46034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4" name="Footer Placeholder 3"/>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8" name="Rectangle 7"/>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9"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905636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36E96-679F-415E-BFA2-94F3D0351F3A}" type="datetimeFigureOut">
              <a:rPr lang="en-US" smtClean="0"/>
              <a:t>12/12/2022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216678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4"/>
            <a:ext cx="4114800" cy="365125"/>
          </a:xfrm>
          <a:prstGeom prst="rect">
            <a:avLst/>
          </a:prstGeom>
        </p:spPr>
        <p:txBody>
          <a:bodyPr/>
          <a:lstStyle/>
          <a:p>
            <a:r>
              <a:rPr lang="en-US" dirty="0"/>
              <a:t>www.nachc.org</a:t>
            </a: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2"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2" y="624979"/>
            <a:ext cx="6598251" cy="1475672"/>
          </a:xfrm>
          <a:prstGeom prst="rect">
            <a:avLst/>
          </a:prstGeom>
        </p:spPr>
        <p:txBody>
          <a:bodyPr anchor="t">
            <a:noAutofit/>
          </a:bodyPr>
          <a:lstStyle>
            <a:lvl1pPr marL="0" marR="0" indent="0" algn="l" defTabSz="1828984" rtl="0" eaLnBrk="1" fontAlgn="auto" latinLnBrk="0" hangingPunct="1">
              <a:lnSpc>
                <a:spcPct val="85000"/>
              </a:lnSpc>
              <a:spcBef>
                <a:spcPct val="0"/>
              </a:spcBef>
              <a:spcAft>
                <a:spcPts val="0"/>
              </a:spcAft>
              <a:buClrTx/>
              <a:buSzTx/>
              <a:buFontTx/>
              <a:buNone/>
              <a:tabLst>
                <a:tab pos="2731430" algn="l"/>
              </a:tabLst>
              <a:defRPr lang="ru-RU" sz="3600" b="1" i="0" kern="1200" spc="0" baseline="0" dirty="0">
                <a:solidFill>
                  <a:schemeClr val="tx2"/>
                </a:solidFill>
                <a:latin typeface="+mj-lt"/>
                <a:ea typeface="Tahoma" charset="0"/>
                <a:cs typeface="Tahoma" charset="0"/>
              </a:defRPr>
            </a:lvl1pPr>
          </a:lstStyle>
          <a:p>
            <a:r>
              <a:rPr lang="en-US"/>
              <a:t>ONE COLUMN </a:t>
            </a:r>
            <a:br>
              <a:rPr lang="en-US"/>
            </a:br>
            <a:r>
              <a:rPr lang="en-US"/>
              <a:t>LAYOUT</a:t>
            </a:r>
            <a:endParaRPr lang="ru-RU"/>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4" y="2539926"/>
            <a:ext cx="10580289" cy="2946474"/>
          </a:xfrm>
          <a:prstGeom prst="rect">
            <a:avLst/>
          </a:prstGeom>
        </p:spPr>
        <p:txBody>
          <a:bodyPr>
            <a:normAutofit/>
          </a:bodyPr>
          <a:lstStyle>
            <a:lvl1pPr defTabSz="685800">
              <a:lnSpc>
                <a:spcPct val="100000"/>
              </a:lnSpc>
              <a:spcBef>
                <a:spcPts val="0"/>
              </a:spcBef>
              <a:defRPr lang="en-US" sz="15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Tree>
    <p:extLst>
      <p:ext uri="{BB962C8B-B14F-4D97-AF65-F5344CB8AC3E}">
        <p14:creationId xmlns:p14="http://schemas.microsoft.com/office/powerpoint/2010/main" val="2589163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6836E96-679F-415E-BFA2-94F3D0351F3A}" type="datetimeFigureOut">
              <a:rPr lang="en-US" smtClean="0"/>
              <a:pPr/>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pPr/>
              <a:t>‹#›</a:t>
            </a:fld>
            <a:endParaRPr lang="en-US" dirty="0"/>
          </a:p>
        </p:txBody>
      </p:sp>
      <p:sp>
        <p:nvSpPr>
          <p:cNvPr id="7" name="Rectangle 6">
            <a:extLst>
              <a:ext uri="{FF2B5EF4-FFF2-40B4-BE49-F238E27FC236}">
                <a16:creationId xmlns:a16="http://schemas.microsoft.com/office/drawing/2014/main" id="{649F512A-1D65-4C8E-BD9A-CA333F6BEED6}"/>
              </a:ext>
            </a:extLst>
          </p:cNvPr>
          <p:cNvSpPr/>
          <p:nvPr userDrawn="1"/>
        </p:nvSpPr>
        <p:spPr>
          <a:xfrm>
            <a:off x="0" y="0"/>
            <a:ext cx="12192000" cy="3507288"/>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8" name="Subtitle 2">
            <a:extLst>
              <a:ext uri="{FF2B5EF4-FFF2-40B4-BE49-F238E27FC236}">
                <a16:creationId xmlns:a16="http://schemas.microsoft.com/office/drawing/2014/main" id="{CEC3A2A2-E4A8-4D5C-A4F2-3C21CC5A9798}"/>
              </a:ext>
            </a:extLst>
          </p:cNvPr>
          <p:cNvSpPr txBox="1">
            <a:spLocks/>
          </p:cNvSpPr>
          <p:nvPr userDrawn="1"/>
        </p:nvSpPr>
        <p:spPr>
          <a:xfrm>
            <a:off x="1530096" y="4130222"/>
            <a:ext cx="9144000" cy="698565"/>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400" b="0" i="0" kern="1200" smtClean="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0" i="0" kern="1200" dirty="0">
                <a:solidFill>
                  <a:schemeClr val="tx1"/>
                </a:solidFill>
                <a:effectLst/>
                <a:latin typeface="Arial" charset="0"/>
                <a:ea typeface="Arial" charset="0"/>
                <a:cs typeface="Arial" charset="0"/>
              </a:rPr>
              <a:t>Presenter's name </a:t>
            </a:r>
          </a:p>
          <a:p>
            <a:r>
              <a:rPr lang="en-US" sz="1800" b="0" i="0" kern="1200" dirty="0">
                <a:solidFill>
                  <a:schemeClr val="tx1"/>
                </a:solidFill>
                <a:effectLst/>
                <a:latin typeface="Arial" charset="0"/>
                <a:ea typeface="Arial" charset="0"/>
                <a:cs typeface="Arial" charset="0"/>
              </a:rPr>
              <a:t>Credentials</a:t>
            </a:r>
            <a:endParaRPr lang="en-US" sz="1800" dirty="0">
              <a:latin typeface="Arial" charset="0"/>
              <a:ea typeface="Arial" charset="0"/>
              <a:cs typeface="Arial" charset="0"/>
            </a:endParaRPr>
          </a:p>
        </p:txBody>
      </p:sp>
    </p:spTree>
    <p:extLst>
      <p:ext uri="{BB962C8B-B14F-4D97-AF65-F5344CB8AC3E}">
        <p14:creationId xmlns:p14="http://schemas.microsoft.com/office/powerpoint/2010/main" val="57637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836E96-679F-415E-BFA2-94F3D0351F3A}" type="datetimeFigureOut">
              <a:rPr lang="en-US" smtClean="0"/>
              <a:pPr/>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pPr/>
              <a:t>‹#›</a:t>
            </a:fld>
            <a:endParaRPr lang="en-US" dirty="0"/>
          </a:p>
        </p:txBody>
      </p:sp>
      <p:sp>
        <p:nvSpPr>
          <p:cNvPr id="7" name="Rectangle 6">
            <a:extLst>
              <a:ext uri="{FF2B5EF4-FFF2-40B4-BE49-F238E27FC236}">
                <a16:creationId xmlns:a16="http://schemas.microsoft.com/office/drawing/2014/main" id="{647A0D1E-E62F-4EB9-B0DD-FAD6A7EC7642}"/>
              </a:ext>
            </a:extLst>
          </p:cNvPr>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3456250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836E96-679F-415E-BFA2-94F3D0351F3A}"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4238500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836E96-679F-415E-BFA2-94F3D0351F3A}" type="datetimeFigureOut">
              <a:rPr lang="en-US" smtClean="0"/>
              <a:pPr/>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CC9860-AA27-4167-A2A8-CAF6C654A2BD}" type="slidenum">
              <a:rPr lang="en-US" smtClean="0"/>
              <a:pPr/>
              <a:t>‹#›</a:t>
            </a:fld>
            <a:endParaRPr lang="en-US" dirty="0"/>
          </a:p>
        </p:txBody>
      </p:sp>
      <p:sp>
        <p:nvSpPr>
          <p:cNvPr id="8" name="Rectangle 7">
            <a:extLst>
              <a:ext uri="{FF2B5EF4-FFF2-40B4-BE49-F238E27FC236}">
                <a16:creationId xmlns:a16="http://schemas.microsoft.com/office/drawing/2014/main" id="{96482FF2-48CA-4F2B-9830-8C734C2DA882}"/>
              </a:ext>
            </a:extLst>
          </p:cNvPr>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1276265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836E96-679F-415E-BFA2-94F3D0351F3A}" type="datetimeFigureOut">
              <a:rPr lang="en-US" smtClean="0"/>
              <a:pPr/>
              <a:t>12/12/2022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CC9860-AA27-4167-A2A8-CAF6C654A2BD}" type="slidenum">
              <a:rPr lang="en-US" smtClean="0"/>
              <a:pPr/>
              <a:t>‹#›</a:t>
            </a:fld>
            <a:endParaRPr lang="en-US" dirty="0"/>
          </a:p>
        </p:txBody>
      </p:sp>
      <p:sp>
        <p:nvSpPr>
          <p:cNvPr id="10" name="Rectangle 9">
            <a:extLst>
              <a:ext uri="{FF2B5EF4-FFF2-40B4-BE49-F238E27FC236}">
                <a16:creationId xmlns:a16="http://schemas.microsoft.com/office/drawing/2014/main" id="{64672797-69C9-4E00-9E51-7499A530F6FB}"/>
              </a:ext>
            </a:extLst>
          </p:cNvPr>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263900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3" name="Rectangle 12"/>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4"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726557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836E96-679F-415E-BFA2-94F3D0351F3A}" type="datetimeFigureOut">
              <a:rPr lang="en-US" smtClean="0"/>
              <a:pPr/>
              <a:t>12/12/2022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CC9860-AA27-4167-A2A8-CAF6C654A2BD}" type="slidenum">
              <a:rPr lang="en-US" smtClean="0"/>
              <a:pPr/>
              <a:t>‹#›</a:t>
            </a:fld>
            <a:endParaRPr lang="en-US" dirty="0"/>
          </a:p>
        </p:txBody>
      </p:sp>
      <p:sp>
        <p:nvSpPr>
          <p:cNvPr id="6" name="Rectangle 5">
            <a:extLst>
              <a:ext uri="{FF2B5EF4-FFF2-40B4-BE49-F238E27FC236}">
                <a16:creationId xmlns:a16="http://schemas.microsoft.com/office/drawing/2014/main" id="{D5F49FF4-EC8E-4AF2-BB47-8D8698D61E35}"/>
              </a:ext>
            </a:extLst>
          </p:cNvPr>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1587712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36E96-679F-415E-BFA2-94F3D0351F3A}" type="datetimeFigureOut">
              <a:rPr lang="en-US" smtClean="0"/>
              <a:t>12/12/2022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54476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836E96-679F-415E-BFA2-94F3D0351F3A}" type="datetimeFigureOut">
              <a:rPr lang="en-US" smtClean="0"/>
              <a:pPr/>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CC9860-AA27-4167-A2A8-CAF6C654A2BD}" type="slidenum">
              <a:rPr lang="en-US" smtClean="0"/>
              <a:pPr/>
              <a:t>‹#›</a:t>
            </a:fld>
            <a:endParaRPr lang="en-US" dirty="0"/>
          </a:p>
        </p:txBody>
      </p:sp>
      <p:sp>
        <p:nvSpPr>
          <p:cNvPr id="8" name="Rectangle 7">
            <a:extLst>
              <a:ext uri="{FF2B5EF4-FFF2-40B4-BE49-F238E27FC236}">
                <a16:creationId xmlns:a16="http://schemas.microsoft.com/office/drawing/2014/main" id="{07ADBBA7-EBD8-4296-BCF3-78CA5217B8CE}"/>
              </a:ext>
            </a:extLst>
          </p:cNvPr>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665343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836E96-679F-415E-BFA2-94F3D0351F3A}" type="datetimeFigureOut">
              <a:rPr lang="en-US" smtClean="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2043096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836E96-679F-415E-BFA2-94F3D0351F3A}"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1387508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836E96-679F-415E-BFA2-94F3D0351F3A}"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828272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1" name="Rectangle 10"/>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2"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772602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3" name="Rectangle 12"/>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4"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224718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1800" b="1">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8" name="Footer Placeholder 7"/>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5" name="Rectangle 14"/>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6"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4003397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4648" y="1772433"/>
            <a:ext cx="6172200" cy="4087368"/>
          </a:xfrm>
        </p:spPr>
        <p:txBody>
          <a:bodyPr/>
          <a:lstStyle>
            <a:lvl1pPr>
              <a:buClr>
                <a:schemeClr val="accent1"/>
              </a:buClr>
              <a:defRPr sz="2400">
                <a:latin typeface="Arial" charset="0"/>
                <a:ea typeface="Arial" charset="0"/>
                <a:cs typeface="Arial" charset="0"/>
              </a:defRPr>
            </a:lvl1pPr>
            <a:lvl2pPr>
              <a:buClr>
                <a:schemeClr val="accent1"/>
              </a:buClr>
              <a:defRPr sz="2100">
                <a:latin typeface="Arial" charset="0"/>
                <a:ea typeface="Arial" charset="0"/>
                <a:cs typeface="Arial" charset="0"/>
              </a:defRPr>
            </a:lvl2pPr>
            <a:lvl3pPr>
              <a:buClr>
                <a:schemeClr val="accent1"/>
              </a:buClr>
              <a:defRPr sz="1800">
                <a:latin typeface="Arial" charset="0"/>
                <a:ea typeface="Arial" charset="0"/>
                <a:cs typeface="Arial" charset="0"/>
              </a:defRPr>
            </a:lvl3pPr>
            <a:lvl4pPr>
              <a:buClr>
                <a:schemeClr val="accent1"/>
              </a:buClr>
              <a:defRPr sz="1500">
                <a:latin typeface="Arial" charset="0"/>
                <a:ea typeface="Arial" charset="0"/>
                <a:cs typeface="Arial" charset="0"/>
              </a:defRPr>
            </a:lvl4pPr>
            <a:lvl5pPr>
              <a:buClr>
                <a:schemeClr val="accent1"/>
              </a:buClr>
              <a:defRPr sz="1500">
                <a:latin typeface="Arial" charset="0"/>
                <a:ea typeface="Arial" charset="0"/>
                <a:cs typeface="Arial"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772433"/>
            <a:ext cx="3932237" cy="4087368"/>
          </a:xfrm>
        </p:spPr>
        <p:txBody>
          <a:bodyPr/>
          <a:lstStyle>
            <a:lvl1pPr marL="0" indent="0">
              <a:buNone/>
              <a:defRPr sz="1200">
                <a:latin typeface="Arial" charset="0"/>
                <a:ea typeface="Arial"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2" name="Rectangle 11"/>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3"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001040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8" name="Footer Placeholder 7"/>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5" name="Rectangle 14"/>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6"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5169907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4" name="Footer Placeholder 3"/>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8" name="Rectangle 7"/>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9"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7812117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3507288"/>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2" name="Title 1"/>
          <p:cNvSpPr>
            <a:spLocks noGrp="1"/>
          </p:cNvSpPr>
          <p:nvPr>
            <p:ph type="ctrTitle" hasCustomPrompt="1"/>
          </p:nvPr>
        </p:nvSpPr>
        <p:spPr>
          <a:xfrm>
            <a:off x="1530096" y="1122363"/>
            <a:ext cx="9144000" cy="2387600"/>
          </a:xfrm>
        </p:spPr>
        <p:txBody>
          <a:bodyPr anchor="b"/>
          <a:lstStyle>
            <a:lvl1pPr algn="ctr">
              <a:defRPr sz="4500">
                <a:solidFill>
                  <a:schemeClr val="bg1"/>
                </a:solidFill>
                <a:latin typeface="Arial" charset="0"/>
                <a:ea typeface="Arial" charset="0"/>
                <a:cs typeface="Arial" charset="0"/>
              </a:defRPr>
            </a:lvl1pPr>
          </a:lstStyle>
          <a:p>
            <a:r>
              <a:rPr lang="en-US" dirty="0"/>
              <a:t>Title</a:t>
            </a:r>
          </a:p>
        </p:txBody>
      </p:sp>
      <p:sp>
        <p:nvSpPr>
          <p:cNvPr id="3" name="Subtitle 2"/>
          <p:cNvSpPr>
            <a:spLocks noGrp="1"/>
          </p:cNvSpPr>
          <p:nvPr>
            <p:ph type="subTitle" idx="1" hasCustomPrompt="1"/>
          </p:nvPr>
        </p:nvSpPr>
        <p:spPr>
          <a:xfrm>
            <a:off x="1530096" y="3602038"/>
            <a:ext cx="9144000" cy="450132"/>
          </a:xfrm>
        </p:spPr>
        <p:txBody>
          <a:bodyPr/>
          <a:lstStyle>
            <a:lvl1pPr marL="0" indent="0" algn="ctr">
              <a:buNone/>
              <a:defRPr lang="en-US" b="0" i="0" smtClean="0">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914EAA2-EE80-4DDE-AD8C-440A908CFD40}" type="datetimeFigureOut">
              <a:rPr lang="en-US" smtClean="0">
                <a:solidFill>
                  <a:prstClr val="black">
                    <a:tint val="75000"/>
                  </a:prstClr>
                </a:solidFill>
              </a:rPr>
              <a:pPr/>
              <a:t>12/12/2022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F5AE8DC8-8B7A-42A3-A646-501EC6FFAD2D}" type="slidenum">
              <a:rPr lang="en-US" smtClean="0">
                <a:solidFill>
                  <a:prstClr val="black">
                    <a:tint val="75000"/>
                  </a:prstClr>
                </a:solidFill>
              </a:rPr>
              <a:pPr/>
              <a:t>‹#›</a:t>
            </a:fld>
            <a:endParaRPr lang="en-US" dirty="0">
              <a:solidFill>
                <a:prstClr val="black">
                  <a:tint val="75000"/>
                </a:prstClr>
              </a:solidFill>
            </a:endParaRPr>
          </a:p>
        </p:txBody>
      </p:sp>
      <p:sp>
        <p:nvSpPr>
          <p:cNvPr id="7" name="Subtitle 2"/>
          <p:cNvSpPr txBox="1">
            <a:spLocks/>
          </p:cNvSpPr>
          <p:nvPr/>
        </p:nvSpPr>
        <p:spPr>
          <a:xfrm>
            <a:off x="1530096" y="4130220"/>
            <a:ext cx="9144000" cy="698565"/>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400" b="0" i="0" kern="1200" smtClean="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0" i="0" kern="1200" dirty="0">
                <a:solidFill>
                  <a:schemeClr val="tx1"/>
                </a:solidFill>
                <a:effectLst/>
                <a:latin typeface="Arial" charset="0"/>
                <a:ea typeface="Arial" charset="0"/>
                <a:cs typeface="Arial" charset="0"/>
              </a:rPr>
              <a:t>Presenter's name </a:t>
            </a:r>
          </a:p>
          <a:p>
            <a:r>
              <a:rPr lang="en-US" sz="1800" b="0" i="0" kern="1200" dirty="0">
                <a:solidFill>
                  <a:schemeClr val="tx1"/>
                </a:solidFill>
                <a:effectLst/>
                <a:latin typeface="Arial" charset="0"/>
                <a:ea typeface="Arial" charset="0"/>
                <a:cs typeface="Arial" charset="0"/>
              </a:rPr>
              <a:t>Credentials</a:t>
            </a:r>
            <a:endParaRPr lang="en-US" sz="1800" dirty="0">
              <a:latin typeface="Arial" charset="0"/>
              <a:ea typeface="Arial" charset="0"/>
              <a:cs typeface="Arial" charset="0"/>
            </a:endParaRPr>
          </a:p>
        </p:txBody>
      </p:sp>
    </p:spTree>
    <p:extLst>
      <p:ext uri="{BB962C8B-B14F-4D97-AF65-F5344CB8AC3E}">
        <p14:creationId xmlns:p14="http://schemas.microsoft.com/office/powerpoint/2010/main" val="1514496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1" name="Rectangle 10"/>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2"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8" name="Rectangle 7"/>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2162754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3" name="Rectangle 12"/>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4"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9" name="Rectangle 8"/>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229946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1800" b="1">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8" name="Footer Placeholder 7"/>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t>‹#›</a:t>
            </a:fld>
            <a:endParaRPr lang="en-US" dirty="0"/>
          </a:p>
        </p:txBody>
      </p:sp>
      <p:sp>
        <p:nvSpPr>
          <p:cNvPr id="15" name="Rectangle 14"/>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6"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3615472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4648" y="1772433"/>
            <a:ext cx="6172200" cy="4087368"/>
          </a:xfrm>
        </p:spPr>
        <p:txBody>
          <a:bodyPr/>
          <a:lstStyle>
            <a:lvl1pPr>
              <a:buClr>
                <a:schemeClr val="accent1"/>
              </a:buClr>
              <a:defRPr sz="2400">
                <a:latin typeface="Arial" charset="0"/>
                <a:ea typeface="Arial" charset="0"/>
                <a:cs typeface="Arial" charset="0"/>
              </a:defRPr>
            </a:lvl1pPr>
            <a:lvl2pPr>
              <a:buClr>
                <a:schemeClr val="accent1"/>
              </a:buClr>
              <a:defRPr sz="2100">
                <a:latin typeface="Arial" charset="0"/>
                <a:ea typeface="Arial" charset="0"/>
                <a:cs typeface="Arial" charset="0"/>
              </a:defRPr>
            </a:lvl2pPr>
            <a:lvl3pPr>
              <a:buClr>
                <a:schemeClr val="accent1"/>
              </a:buClr>
              <a:defRPr sz="1800">
                <a:latin typeface="Arial" charset="0"/>
                <a:ea typeface="Arial" charset="0"/>
                <a:cs typeface="Arial" charset="0"/>
              </a:defRPr>
            </a:lvl3pPr>
            <a:lvl4pPr>
              <a:buClr>
                <a:schemeClr val="accent1"/>
              </a:buClr>
              <a:defRPr sz="1500">
                <a:latin typeface="Arial" charset="0"/>
                <a:ea typeface="Arial" charset="0"/>
                <a:cs typeface="Arial" charset="0"/>
              </a:defRPr>
            </a:lvl4pPr>
            <a:lvl5pPr>
              <a:buClr>
                <a:schemeClr val="accent1"/>
              </a:buClr>
              <a:defRPr sz="1500">
                <a:latin typeface="Arial" charset="0"/>
                <a:ea typeface="Arial" charset="0"/>
                <a:cs typeface="Arial"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772433"/>
            <a:ext cx="3932237" cy="4087368"/>
          </a:xfrm>
        </p:spPr>
        <p:txBody>
          <a:bodyPr/>
          <a:lstStyle>
            <a:lvl1pPr marL="0" indent="0">
              <a:buNone/>
              <a:defRPr sz="1200">
                <a:latin typeface="Arial" charset="0"/>
                <a:ea typeface="Arial"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t>‹#›</a:t>
            </a:fld>
            <a:endParaRPr lang="en-US" dirty="0"/>
          </a:p>
        </p:txBody>
      </p:sp>
      <p:sp>
        <p:nvSpPr>
          <p:cNvPr id="12" name="Rectangle 11"/>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3"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1254460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4" name="Footer Placeholder 3"/>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8" name="Rectangle 7"/>
          <p:cNvSpPr/>
          <p:nvPr/>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9"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7" name="Rectangle 6"/>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2212156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36E96-679F-415E-BFA2-94F3D0351F3A}" type="datetimeFigureOut">
              <a:rPr lang="en-US" smtClean="0"/>
              <a:t>12/12/2022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6143205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Date Placeholder 3"/>
          <p:cNvSpPr txBox="1">
            <a:spLocks noGrp="1"/>
          </p:cNvSpPr>
          <p:nvPr>
            <p:ph type="dt" sz="half" idx="7"/>
          </p:nvPr>
        </p:nvSpPr>
        <p:spPr/>
        <p:txBody>
          <a:bodyPr/>
          <a:lstStyle>
            <a:lvl1pPr>
              <a:defRPr/>
            </a:lvl1pPr>
          </a:lstStyle>
          <a:p>
            <a:pPr lvl="0"/>
            <a:fld id="{BB604EB2-DA84-4AA1-B338-59768E594C9D}" type="datetime1">
              <a:rPr lang="en-US"/>
              <a:pPr lvl="0"/>
              <a:t>12/12/2022</a:t>
            </a:fld>
            <a:endParaRPr lang="en-US" dirty="0"/>
          </a:p>
        </p:txBody>
      </p:sp>
      <p:sp>
        <p:nvSpPr>
          <p:cNvPr id="3" name="Footer Placeholder 4"/>
          <p:cNvSpPr txBox="1">
            <a:spLocks noGrp="1"/>
          </p:cNvSpPr>
          <p:nvPr>
            <p:ph type="ftr" sz="quarter" idx="9"/>
          </p:nvPr>
        </p:nvSpPr>
        <p:spPr/>
        <p:txBody>
          <a:bodyPr/>
          <a:lstStyle>
            <a:lvl1pPr>
              <a:defRPr/>
            </a:lvl1pPr>
          </a:lstStyle>
          <a:p>
            <a:pPr lvl="0"/>
            <a:endParaRPr lang="en-US" dirty="0"/>
          </a:p>
        </p:txBody>
      </p:sp>
      <p:sp>
        <p:nvSpPr>
          <p:cNvPr id="4" name="Slide Number Placeholder 5"/>
          <p:cNvSpPr txBox="1">
            <a:spLocks noGrp="1"/>
          </p:cNvSpPr>
          <p:nvPr>
            <p:ph type="sldNum" sz="quarter" idx="8"/>
          </p:nvPr>
        </p:nvSpPr>
        <p:spPr>
          <a:xfrm>
            <a:off x="10558302" y="5956138"/>
            <a:ext cx="1052511" cy="365129"/>
          </a:xfrm>
        </p:spPr>
        <p:txBody>
          <a:bodyPr/>
          <a:lstStyle>
            <a:lvl1pPr>
              <a:defRPr/>
            </a:lvl1pPr>
          </a:lstStyle>
          <a:p>
            <a:pPr lvl="0"/>
            <a:fld id="{A912CD19-6202-45F1-BF9C-76A655B718BE}" type="slidenum">
              <a:t>‹#›</a:t>
            </a:fld>
            <a:endParaRPr lang="en-US" dirty="0"/>
          </a:p>
        </p:txBody>
      </p:sp>
      <p:sp>
        <p:nvSpPr>
          <p:cNvPr id="5" name="Title 1"/>
          <p:cNvSpPr txBox="1">
            <a:spLocks noGrp="1"/>
          </p:cNvSpPr>
          <p:nvPr>
            <p:ph type="title"/>
          </p:nvPr>
        </p:nvSpPr>
        <p:spPr>
          <a:xfrm>
            <a:off x="562722" y="518263"/>
            <a:ext cx="11055525" cy="941082"/>
          </a:xfrm>
        </p:spPr>
        <p:txBody>
          <a:bodyPr/>
          <a:lstStyle>
            <a:lvl1pPr>
              <a:defRPr/>
            </a:lvl1pPr>
          </a:lstStyle>
          <a:p>
            <a:pPr lvl="0"/>
            <a:r>
              <a:rPr lang="en-US"/>
              <a:t>Click to edit title</a:t>
            </a:r>
          </a:p>
        </p:txBody>
      </p:sp>
    </p:spTree>
    <p:extLst>
      <p:ext uri="{BB962C8B-B14F-4D97-AF65-F5344CB8AC3E}">
        <p14:creationId xmlns:p14="http://schemas.microsoft.com/office/powerpoint/2010/main" val="3685094480"/>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32767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4648" y="1772433"/>
            <a:ext cx="6172200" cy="4087368"/>
          </a:xfrm>
        </p:spPr>
        <p:txBody>
          <a:bodyPr/>
          <a:lstStyle>
            <a:lvl1pPr>
              <a:buClr>
                <a:schemeClr val="accent1"/>
              </a:buClr>
              <a:defRPr sz="3200">
                <a:latin typeface="Arial" charset="0"/>
                <a:ea typeface="Arial" charset="0"/>
                <a:cs typeface="Arial" charset="0"/>
              </a:defRPr>
            </a:lvl1pPr>
            <a:lvl2pPr>
              <a:buClr>
                <a:schemeClr val="accent1"/>
              </a:buClr>
              <a:defRPr sz="2800">
                <a:latin typeface="Arial" charset="0"/>
                <a:ea typeface="Arial" charset="0"/>
                <a:cs typeface="Arial" charset="0"/>
              </a:defRPr>
            </a:lvl2pPr>
            <a:lvl3pPr>
              <a:buClr>
                <a:schemeClr val="accent1"/>
              </a:buClr>
              <a:defRPr sz="2400">
                <a:latin typeface="Arial" charset="0"/>
                <a:ea typeface="Arial" charset="0"/>
                <a:cs typeface="Arial" charset="0"/>
              </a:defRPr>
            </a:lvl3pPr>
            <a:lvl4pPr>
              <a:buClr>
                <a:schemeClr val="accent1"/>
              </a:buClr>
              <a:defRPr sz="2000">
                <a:latin typeface="Arial" charset="0"/>
                <a:ea typeface="Arial" charset="0"/>
                <a:cs typeface="Arial" charset="0"/>
              </a:defRPr>
            </a:lvl4pPr>
            <a:lvl5pPr>
              <a:buClr>
                <a:schemeClr val="accent1"/>
              </a:buClr>
              <a:defRPr sz="2000">
                <a:latin typeface="Arial" charset="0"/>
                <a:ea typeface="Arial" charset="0"/>
                <a:cs typeface="Arial"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772433"/>
            <a:ext cx="3932237" cy="4087368"/>
          </a:xfrm>
        </p:spPr>
        <p:txBody>
          <a:bodyPr/>
          <a:lstStyle>
            <a:lvl1pPr marL="0" indent="0">
              <a:buNone/>
              <a:defRPr sz="160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2" name="Rectangle 11"/>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3"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436846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ext Statement - Black">
    <p:spTree>
      <p:nvGrpSpPr>
        <p:cNvPr id="1" name=""/>
        <p:cNvGrpSpPr/>
        <p:nvPr/>
      </p:nvGrpSpPr>
      <p:grpSpPr>
        <a:xfrm>
          <a:off x="0" y="0"/>
          <a:ext cx="0" cy="0"/>
          <a:chOff x="0" y="0"/>
          <a:chExt cx="0" cy="0"/>
        </a:xfrm>
      </p:grpSpPr>
      <p:sp>
        <p:nvSpPr>
          <p:cNvPr id="222" name="This is a big, bold statement that should be on 2-3 lines."/>
          <p:cNvSpPr>
            <a:spLocks noGrp="1"/>
          </p:cNvSpPr>
          <p:nvPr>
            <p:ph type="body" idx="21"/>
          </p:nvPr>
        </p:nvSpPr>
        <p:spPr>
          <a:xfrm>
            <a:off x="793753" y="1331853"/>
            <a:ext cx="9907209" cy="4194301"/>
          </a:xfrm>
          <a:prstGeom prst="rect">
            <a:avLst/>
          </a:prstGeom>
        </p:spPr>
        <p:txBody>
          <a:bodyPr anchor="ctr">
            <a:noAutofit/>
          </a:bodyPr>
          <a:lstStyle>
            <a:lvl1pPr marL="0" indent="0" defTabSz="309379">
              <a:lnSpc>
                <a:spcPct val="100000"/>
              </a:lnSpc>
              <a:spcBef>
                <a:spcPts val="0"/>
              </a:spcBef>
              <a:buSzTx/>
              <a:buNone/>
              <a:defRPr sz="3373" b="1" spc="-169">
                <a:solidFill>
                  <a:srgbClr val="FFFFFF"/>
                </a:solidFill>
                <a:latin typeface="Helvetica"/>
                <a:ea typeface="Helvetica"/>
                <a:cs typeface="Helvetica"/>
                <a:sym typeface="Helvetica"/>
              </a:defRPr>
            </a:lvl1pPr>
          </a:lstStyle>
          <a:p>
            <a:r>
              <a:t>This is a big, bold statement that should be on 2-3 lines.</a:t>
            </a:r>
          </a:p>
        </p:txBody>
      </p:sp>
      <p:sp>
        <p:nvSpPr>
          <p:cNvPr id="223" name="Slide Number"/>
          <p:cNvSpPr>
            <a:spLocks noGrp="1"/>
          </p:cNvSpPr>
          <p:nvPr>
            <p:ph type="sldNum" sz="quarter" idx="2"/>
          </p:nvPr>
        </p:nvSpPr>
        <p:spPr>
          <a:xfrm>
            <a:off x="6092826" y="6540500"/>
            <a:ext cx="190793" cy="167678"/>
          </a:xfrm>
          <a:prstGeom prst="rect">
            <a:avLst/>
          </a:prstGeom>
        </p:spPr>
        <p:txBody>
          <a:bodyPr anchor="t"/>
          <a:lstStyle>
            <a:lvl1pPr algn="l" defTabSz="309379">
              <a:lnSpc>
                <a:spcPct val="120000"/>
              </a:lnSpc>
              <a:defRPr sz="749" b="1" spc="-23">
                <a:solidFill>
                  <a:srgbClr val="727272"/>
                </a:solidFill>
                <a:latin typeface="Helvetica"/>
                <a:ea typeface="Helvetica"/>
                <a:cs typeface="Helvetica"/>
                <a:sym typeface="Helvetica"/>
              </a:defRPr>
            </a:lvl1pPr>
          </a:lstStyle>
          <a:p>
            <a:fld id="{86CB4B4D-7CA3-9044-876B-883B54F8677D}" type="slidenum">
              <a:t>‹#›</a:t>
            </a:fld>
            <a:endParaRPr dirty="0"/>
          </a:p>
        </p:txBody>
      </p:sp>
    </p:spTree>
    <p:extLst>
      <p:ext uri="{BB962C8B-B14F-4D97-AF65-F5344CB8AC3E}">
        <p14:creationId xmlns:p14="http://schemas.microsoft.com/office/powerpoint/2010/main" val="118300525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Image - Triple Image with Frame">
    <p:spTree>
      <p:nvGrpSpPr>
        <p:cNvPr id="1" name=""/>
        <p:cNvGrpSpPr/>
        <p:nvPr/>
      </p:nvGrpSpPr>
      <p:grpSpPr>
        <a:xfrm>
          <a:off x="0" y="0"/>
          <a:ext cx="0" cy="0"/>
          <a:chOff x="0" y="0"/>
          <a:chExt cx="0" cy="0"/>
        </a:xfrm>
      </p:grpSpPr>
      <p:sp>
        <p:nvSpPr>
          <p:cNvPr id="230" name="Optional Eyebrow"/>
          <p:cNvSpPr>
            <a:spLocks noGrp="1"/>
          </p:cNvSpPr>
          <p:nvPr>
            <p:ph type="body" sz="quarter" idx="21"/>
          </p:nvPr>
        </p:nvSpPr>
        <p:spPr>
          <a:xfrm>
            <a:off x="8255649" y="1390802"/>
            <a:ext cx="2222025" cy="176010"/>
          </a:xfrm>
          <a:prstGeom prst="rect">
            <a:avLst/>
          </a:prstGeom>
        </p:spPr>
        <p:txBody>
          <a:bodyPr lIns="0" tIns="0" rIns="0" bIns="0" anchor="b">
            <a:spAutoFit/>
          </a:bodyPr>
          <a:lstStyle>
            <a:lvl1pPr marL="0" indent="0" defTabSz="309379">
              <a:lnSpc>
                <a:spcPct val="120000"/>
              </a:lnSpc>
              <a:spcBef>
                <a:spcPts val="899"/>
              </a:spcBef>
              <a:buSzTx/>
              <a:buNone/>
              <a:defRPr sz="1049" b="1" spc="-32">
                <a:solidFill>
                  <a:srgbClr val="697076"/>
                </a:solidFill>
                <a:latin typeface="Helvetica"/>
                <a:ea typeface="Helvetica"/>
                <a:cs typeface="Helvetica"/>
                <a:sym typeface="Helvetica"/>
              </a:defRPr>
            </a:lvl1pPr>
          </a:lstStyle>
          <a:p>
            <a:r>
              <a:t>Optional Eyebrow</a:t>
            </a:r>
          </a:p>
        </p:txBody>
      </p:sp>
      <p:sp>
        <p:nvSpPr>
          <p:cNvPr id="231" name="Rectangle"/>
          <p:cNvSpPr/>
          <p:nvPr/>
        </p:nvSpPr>
        <p:spPr>
          <a:xfrm>
            <a:off x="8242300" y="1682753"/>
            <a:ext cx="755651" cy="41127"/>
          </a:xfrm>
          <a:prstGeom prst="rect">
            <a:avLst/>
          </a:prstGeom>
          <a:solidFill>
            <a:srgbClr val="EA168C"/>
          </a:solidFill>
          <a:ln w="12700">
            <a:miter lim="400000"/>
          </a:ln>
        </p:spPr>
        <p:txBody>
          <a:bodyPr lIns="19041" tIns="19041" rIns="19041" bIns="19041" anchor="ctr"/>
          <a:lstStyle/>
          <a:p>
            <a:pPr algn="l" defTabSz="309379">
              <a:lnSpc>
                <a:spcPct val="120000"/>
              </a:lnSpc>
              <a:defRPr sz="2800" b="1" spc="-84">
                <a:solidFill>
                  <a:srgbClr val="FFFFFF"/>
                </a:solidFill>
                <a:latin typeface="Helvetica"/>
                <a:ea typeface="Helvetica"/>
                <a:cs typeface="Helvetica"/>
                <a:sym typeface="Helvetica"/>
              </a:defRPr>
            </a:pPr>
            <a:endParaRPr sz="1049" dirty="0"/>
          </a:p>
        </p:txBody>
      </p:sp>
      <p:sp>
        <p:nvSpPr>
          <p:cNvPr id="232" name="Placeholder_image.jpg"/>
          <p:cNvSpPr>
            <a:spLocks noGrp="1"/>
          </p:cNvSpPr>
          <p:nvPr>
            <p:ph type="pic" idx="22"/>
          </p:nvPr>
        </p:nvSpPr>
        <p:spPr>
          <a:xfrm>
            <a:off x="-20891" y="-11722"/>
            <a:ext cx="12233781" cy="6881502"/>
          </a:xfrm>
          <a:prstGeom prst="rect">
            <a:avLst/>
          </a:prstGeom>
        </p:spPr>
        <p:txBody>
          <a:bodyPr lIns="91439" tIns="45719" rIns="91439" bIns="45719">
            <a:noAutofit/>
          </a:bodyPr>
          <a:lstStyle/>
          <a:p>
            <a:endParaRPr dirty="0"/>
          </a:p>
        </p:txBody>
      </p:sp>
      <p:sp>
        <p:nvSpPr>
          <p:cNvPr id="233" name="Placeholder_image.jpg"/>
          <p:cNvSpPr>
            <a:spLocks noGrp="1"/>
          </p:cNvSpPr>
          <p:nvPr>
            <p:ph type="pic" idx="23"/>
          </p:nvPr>
        </p:nvSpPr>
        <p:spPr>
          <a:xfrm>
            <a:off x="-4095388" y="-22728"/>
            <a:ext cx="12233499" cy="6881343"/>
          </a:xfrm>
          <a:prstGeom prst="rect">
            <a:avLst/>
          </a:prstGeom>
        </p:spPr>
        <p:txBody>
          <a:bodyPr lIns="91439" tIns="45719" rIns="91439" bIns="45719">
            <a:noAutofit/>
          </a:bodyPr>
          <a:lstStyle/>
          <a:p>
            <a:endParaRPr dirty="0"/>
          </a:p>
        </p:txBody>
      </p:sp>
      <p:sp>
        <p:nvSpPr>
          <p:cNvPr id="234" name="Placeholder_image.jpg"/>
          <p:cNvSpPr>
            <a:spLocks noGrp="1"/>
          </p:cNvSpPr>
          <p:nvPr>
            <p:ph type="pic" idx="24"/>
          </p:nvPr>
        </p:nvSpPr>
        <p:spPr>
          <a:xfrm>
            <a:off x="4067943" y="-4380"/>
            <a:ext cx="12207704" cy="6866834"/>
          </a:xfrm>
          <a:prstGeom prst="rect">
            <a:avLst/>
          </a:prstGeom>
        </p:spPr>
        <p:txBody>
          <a:bodyPr lIns="91439" tIns="45719" rIns="91439" bIns="45719">
            <a:noAutofit/>
          </a:bodyPr>
          <a:lstStyle/>
          <a:p>
            <a:endParaRPr dirty="0"/>
          </a:p>
        </p:txBody>
      </p:sp>
      <p:sp>
        <p:nvSpPr>
          <p:cNvPr id="235" name="This is a small statement."/>
          <p:cNvSpPr>
            <a:spLocks noGrp="1"/>
          </p:cNvSpPr>
          <p:nvPr>
            <p:ph type="body" sz="quarter" idx="25"/>
          </p:nvPr>
        </p:nvSpPr>
        <p:spPr>
          <a:xfrm>
            <a:off x="776729" y="5441983"/>
            <a:ext cx="2489223" cy="609911"/>
          </a:xfrm>
          <a:prstGeom prst="rect">
            <a:avLst/>
          </a:prstGeom>
        </p:spPr>
        <p:txBody>
          <a:bodyPr lIns="0" tIns="0" rIns="0" bIns="0" anchor="b">
            <a:spAutoFit/>
          </a:bodyPr>
          <a:lstStyle>
            <a:lvl1pPr marL="0" indent="0" defTabSz="309379">
              <a:lnSpc>
                <a:spcPct val="110000"/>
              </a:lnSpc>
              <a:spcBef>
                <a:spcPts val="0"/>
              </a:spcBef>
              <a:buSzTx/>
              <a:buNone/>
              <a:defRPr sz="1874" b="1" spc="-56">
                <a:solidFill>
                  <a:srgbClr val="FFFFFF"/>
                </a:solidFill>
                <a:latin typeface="Helvetica"/>
                <a:ea typeface="Helvetica"/>
                <a:cs typeface="Helvetica"/>
                <a:sym typeface="Helvetica"/>
              </a:defRPr>
            </a:lvl1pPr>
          </a:lstStyle>
          <a:p>
            <a:r>
              <a:t>This is a small statement.</a:t>
            </a:r>
          </a:p>
        </p:txBody>
      </p:sp>
      <p:sp>
        <p:nvSpPr>
          <p:cNvPr id="236" name="This is a small statement."/>
          <p:cNvSpPr>
            <a:spLocks noGrp="1"/>
          </p:cNvSpPr>
          <p:nvPr>
            <p:ph type="body" sz="quarter" idx="26"/>
          </p:nvPr>
        </p:nvSpPr>
        <p:spPr>
          <a:xfrm>
            <a:off x="4851390" y="5441983"/>
            <a:ext cx="2489223" cy="609911"/>
          </a:xfrm>
          <a:prstGeom prst="rect">
            <a:avLst/>
          </a:prstGeom>
        </p:spPr>
        <p:txBody>
          <a:bodyPr lIns="0" tIns="0" rIns="0" bIns="0" anchor="b">
            <a:spAutoFit/>
          </a:bodyPr>
          <a:lstStyle>
            <a:lvl1pPr marL="0" indent="0" defTabSz="309379">
              <a:lnSpc>
                <a:spcPct val="110000"/>
              </a:lnSpc>
              <a:spcBef>
                <a:spcPts val="0"/>
              </a:spcBef>
              <a:buSzTx/>
              <a:buNone/>
              <a:defRPr sz="1874" b="1" spc="-56">
                <a:solidFill>
                  <a:srgbClr val="FFFFFF"/>
                </a:solidFill>
                <a:latin typeface="Helvetica"/>
                <a:ea typeface="Helvetica"/>
                <a:cs typeface="Helvetica"/>
                <a:sym typeface="Helvetica"/>
              </a:defRPr>
            </a:lvl1pPr>
          </a:lstStyle>
          <a:p>
            <a:r>
              <a:t>This is a small statement.</a:t>
            </a:r>
          </a:p>
        </p:txBody>
      </p:sp>
      <p:sp>
        <p:nvSpPr>
          <p:cNvPr id="237" name="This is a small statement."/>
          <p:cNvSpPr>
            <a:spLocks noGrp="1"/>
          </p:cNvSpPr>
          <p:nvPr>
            <p:ph type="body" sz="quarter" idx="27"/>
          </p:nvPr>
        </p:nvSpPr>
        <p:spPr>
          <a:xfrm>
            <a:off x="8927183" y="5441983"/>
            <a:ext cx="2489223" cy="609911"/>
          </a:xfrm>
          <a:prstGeom prst="rect">
            <a:avLst/>
          </a:prstGeom>
        </p:spPr>
        <p:txBody>
          <a:bodyPr lIns="0" tIns="0" rIns="0" bIns="0" anchor="b">
            <a:spAutoFit/>
          </a:bodyPr>
          <a:lstStyle>
            <a:lvl1pPr marL="0" indent="0" defTabSz="309379">
              <a:lnSpc>
                <a:spcPct val="110000"/>
              </a:lnSpc>
              <a:spcBef>
                <a:spcPts val="0"/>
              </a:spcBef>
              <a:buSzTx/>
              <a:buNone/>
              <a:defRPr sz="1874" b="1" spc="-56">
                <a:solidFill>
                  <a:srgbClr val="FFFFFF"/>
                </a:solidFill>
                <a:latin typeface="Helvetica"/>
                <a:ea typeface="Helvetica"/>
                <a:cs typeface="Helvetica"/>
                <a:sym typeface="Helvetica"/>
              </a:defRPr>
            </a:lvl1pPr>
          </a:lstStyle>
          <a:p>
            <a:r>
              <a:t>This is a small statement.</a:t>
            </a:r>
          </a:p>
        </p:txBody>
      </p:sp>
      <p:sp>
        <p:nvSpPr>
          <p:cNvPr id="238" name="Slide Number"/>
          <p:cNvSpPr>
            <a:spLocks noGrp="1"/>
          </p:cNvSpPr>
          <p:nvPr>
            <p:ph type="sldNum" sz="quarter" idx="2"/>
          </p:nvPr>
        </p:nvSpPr>
        <p:spPr>
          <a:xfrm>
            <a:off x="6092826" y="6540500"/>
            <a:ext cx="190793" cy="167678"/>
          </a:xfrm>
          <a:prstGeom prst="rect">
            <a:avLst/>
          </a:prstGeom>
        </p:spPr>
        <p:txBody>
          <a:bodyPr anchor="t"/>
          <a:lstStyle>
            <a:lvl1pPr algn="l" defTabSz="309379">
              <a:lnSpc>
                <a:spcPct val="120000"/>
              </a:lnSpc>
              <a:defRPr sz="749" b="1" spc="-23">
                <a:solidFill>
                  <a:srgbClr val="727272"/>
                </a:solidFill>
                <a:latin typeface="Helvetica"/>
                <a:ea typeface="Helvetica"/>
                <a:cs typeface="Helvetica"/>
                <a:sym typeface="Helvetica"/>
              </a:defRPr>
            </a:lvl1pPr>
          </a:lstStyle>
          <a:p>
            <a:fld id="{86CB4B4D-7CA3-9044-876B-883B54F8677D}" type="slidenum">
              <a:t>‹#›</a:t>
            </a:fld>
            <a:endParaRPr dirty="0"/>
          </a:p>
        </p:txBody>
      </p:sp>
    </p:spTree>
    <p:extLst>
      <p:ext uri="{BB962C8B-B14F-4D97-AF65-F5344CB8AC3E}">
        <p14:creationId xmlns:p14="http://schemas.microsoft.com/office/powerpoint/2010/main" val="367211752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Four Image Full Bleed">
    <p:spTree>
      <p:nvGrpSpPr>
        <p:cNvPr id="1" name=""/>
        <p:cNvGrpSpPr/>
        <p:nvPr/>
      </p:nvGrpSpPr>
      <p:grpSpPr>
        <a:xfrm>
          <a:off x="0" y="0"/>
          <a:ext cx="0" cy="0"/>
          <a:chOff x="0" y="0"/>
          <a:chExt cx="0" cy="0"/>
        </a:xfrm>
      </p:grpSpPr>
      <p:sp>
        <p:nvSpPr>
          <p:cNvPr id="275" name="Placeholder_image.jpg"/>
          <p:cNvSpPr>
            <a:spLocks noGrp="1"/>
          </p:cNvSpPr>
          <p:nvPr>
            <p:ph type="pic" idx="21"/>
          </p:nvPr>
        </p:nvSpPr>
        <p:spPr>
          <a:xfrm>
            <a:off x="5225700" y="-487006"/>
            <a:ext cx="7839699" cy="4409831"/>
          </a:xfrm>
          <a:prstGeom prst="rect">
            <a:avLst/>
          </a:prstGeom>
        </p:spPr>
        <p:txBody>
          <a:bodyPr lIns="91439" tIns="45719" rIns="91439" bIns="45719">
            <a:noAutofit/>
          </a:bodyPr>
          <a:lstStyle/>
          <a:p>
            <a:endParaRPr dirty="0"/>
          </a:p>
        </p:txBody>
      </p:sp>
      <p:sp>
        <p:nvSpPr>
          <p:cNvPr id="276" name="Placeholder_image.jpg"/>
          <p:cNvSpPr>
            <a:spLocks noGrp="1"/>
          </p:cNvSpPr>
          <p:nvPr>
            <p:ph type="pic" idx="22"/>
          </p:nvPr>
        </p:nvSpPr>
        <p:spPr>
          <a:xfrm>
            <a:off x="5225700" y="2941997"/>
            <a:ext cx="7839699" cy="4409831"/>
          </a:xfrm>
          <a:prstGeom prst="rect">
            <a:avLst/>
          </a:prstGeom>
        </p:spPr>
        <p:txBody>
          <a:bodyPr lIns="91439" tIns="45719" rIns="91439" bIns="45719">
            <a:noAutofit/>
          </a:bodyPr>
          <a:lstStyle/>
          <a:p>
            <a:endParaRPr dirty="0"/>
          </a:p>
        </p:txBody>
      </p:sp>
      <p:sp>
        <p:nvSpPr>
          <p:cNvPr id="277" name="Placeholder_image.jpg"/>
          <p:cNvSpPr>
            <a:spLocks noGrp="1"/>
          </p:cNvSpPr>
          <p:nvPr>
            <p:ph type="pic" idx="23"/>
          </p:nvPr>
        </p:nvSpPr>
        <p:spPr>
          <a:xfrm>
            <a:off x="-870302" y="2941997"/>
            <a:ext cx="7839699" cy="4409831"/>
          </a:xfrm>
          <a:prstGeom prst="rect">
            <a:avLst/>
          </a:prstGeom>
        </p:spPr>
        <p:txBody>
          <a:bodyPr lIns="91439" tIns="45719" rIns="91439" bIns="45719">
            <a:noAutofit/>
          </a:bodyPr>
          <a:lstStyle/>
          <a:p>
            <a:endParaRPr dirty="0"/>
          </a:p>
        </p:txBody>
      </p:sp>
      <p:sp>
        <p:nvSpPr>
          <p:cNvPr id="278" name="Placeholder_image.jpg"/>
          <p:cNvSpPr>
            <a:spLocks noGrp="1"/>
          </p:cNvSpPr>
          <p:nvPr>
            <p:ph type="pic" idx="24"/>
          </p:nvPr>
        </p:nvSpPr>
        <p:spPr>
          <a:xfrm>
            <a:off x="-870302" y="-487006"/>
            <a:ext cx="7839699" cy="4409831"/>
          </a:xfrm>
          <a:prstGeom prst="rect">
            <a:avLst/>
          </a:prstGeom>
        </p:spPr>
        <p:txBody>
          <a:bodyPr lIns="91439" tIns="45719" rIns="91439" bIns="45719">
            <a:noAutofit/>
          </a:bodyPr>
          <a:lstStyle/>
          <a:p>
            <a:endParaRPr dirty="0"/>
          </a:p>
        </p:txBody>
      </p:sp>
      <p:sp>
        <p:nvSpPr>
          <p:cNvPr id="279" name="Rectangle"/>
          <p:cNvSpPr/>
          <p:nvPr/>
        </p:nvSpPr>
        <p:spPr>
          <a:xfrm>
            <a:off x="3757658" y="2119003"/>
            <a:ext cx="4676689" cy="2619994"/>
          </a:xfrm>
          <a:prstGeom prst="rect">
            <a:avLst/>
          </a:prstGeom>
          <a:solidFill>
            <a:srgbClr val="000000"/>
          </a:solidFill>
          <a:ln w="12700">
            <a:miter lim="400000"/>
          </a:ln>
        </p:spPr>
        <p:txBody>
          <a:bodyPr lIns="19041" tIns="19041" rIns="19041" bIns="19041" anchor="ctr"/>
          <a:lstStyle/>
          <a:p>
            <a:pPr algn="l" defTabSz="309379">
              <a:defRPr sz="9000" spc="-450">
                <a:solidFill>
                  <a:srgbClr val="FFFFFF"/>
                </a:solidFill>
                <a:latin typeface="Helvetica"/>
                <a:ea typeface="Helvetica"/>
                <a:cs typeface="Helvetica"/>
                <a:sym typeface="Helvetica"/>
              </a:defRPr>
            </a:pPr>
            <a:endParaRPr sz="3373" dirty="0"/>
          </a:p>
        </p:txBody>
      </p:sp>
      <p:sp>
        <p:nvSpPr>
          <p:cNvPr id="280" name="This is a short statement."/>
          <p:cNvSpPr>
            <a:spLocks noGrp="1"/>
          </p:cNvSpPr>
          <p:nvPr>
            <p:ph type="body" sz="quarter" idx="25"/>
          </p:nvPr>
        </p:nvSpPr>
        <p:spPr>
          <a:xfrm>
            <a:off x="4453726" y="3236513"/>
            <a:ext cx="3284553" cy="384977"/>
          </a:xfrm>
          <a:prstGeom prst="rect">
            <a:avLst/>
          </a:prstGeom>
        </p:spPr>
        <p:txBody>
          <a:bodyPr anchor="ctr">
            <a:spAutoFit/>
          </a:bodyPr>
          <a:lstStyle>
            <a:lvl1pPr marL="0" indent="0" defTabSz="309379">
              <a:lnSpc>
                <a:spcPct val="110000"/>
              </a:lnSpc>
              <a:spcBef>
                <a:spcPts val="0"/>
              </a:spcBef>
              <a:buSzTx/>
              <a:buNone/>
              <a:defRPr sz="1874" b="1" spc="-56">
                <a:solidFill>
                  <a:srgbClr val="FFFFFF"/>
                </a:solidFill>
                <a:latin typeface="Helvetica"/>
                <a:ea typeface="Helvetica"/>
                <a:cs typeface="Helvetica"/>
                <a:sym typeface="Helvetica"/>
              </a:defRPr>
            </a:lvl1pPr>
          </a:lstStyle>
          <a:p>
            <a:r>
              <a:t>This is a short statement.</a:t>
            </a:r>
          </a:p>
        </p:txBody>
      </p:sp>
      <p:sp>
        <p:nvSpPr>
          <p:cNvPr id="281" name="Slide Number"/>
          <p:cNvSpPr>
            <a:spLocks noGrp="1"/>
          </p:cNvSpPr>
          <p:nvPr>
            <p:ph type="sldNum" sz="quarter" idx="2"/>
          </p:nvPr>
        </p:nvSpPr>
        <p:spPr>
          <a:xfrm>
            <a:off x="6092826" y="6540500"/>
            <a:ext cx="190793" cy="167678"/>
          </a:xfrm>
          <a:prstGeom prst="rect">
            <a:avLst/>
          </a:prstGeom>
        </p:spPr>
        <p:txBody>
          <a:bodyPr anchor="t"/>
          <a:lstStyle>
            <a:lvl1pPr algn="l" defTabSz="309379">
              <a:lnSpc>
                <a:spcPct val="120000"/>
              </a:lnSpc>
              <a:defRPr sz="749" b="1" spc="-23">
                <a:solidFill>
                  <a:srgbClr val="727272"/>
                </a:solidFill>
                <a:latin typeface="Helvetica"/>
                <a:ea typeface="Helvetica"/>
                <a:cs typeface="Helvetica"/>
                <a:sym typeface="Helvetica"/>
              </a:defRPr>
            </a:lvl1pPr>
          </a:lstStyle>
          <a:p>
            <a:fld id="{86CB4B4D-7CA3-9044-876B-883B54F8677D}" type="slidenum">
              <a:t>‹#›</a:t>
            </a:fld>
            <a:endParaRPr dirty="0"/>
          </a:p>
        </p:txBody>
      </p:sp>
    </p:spTree>
    <p:extLst>
      <p:ext uri="{BB962C8B-B14F-4D97-AF65-F5344CB8AC3E}">
        <p14:creationId xmlns:p14="http://schemas.microsoft.com/office/powerpoint/2010/main" val="325942837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2"/>
            <a:ext cx="10985503" cy="318490"/>
          </a:xfrm>
          <a:prstGeom prst="rect">
            <a:avLst/>
          </a:prstGeom>
        </p:spPr>
        <p:txBody>
          <a:bodyPr lIns="45719" tIns="45719" rIns="45719" bIns="45719"/>
          <a:lstStyle>
            <a:lvl1pPr marL="0" indent="0" defTabSz="309379">
              <a:lnSpc>
                <a:spcPct val="100000"/>
              </a:lnSpc>
              <a:spcBef>
                <a:spcPts val="0"/>
              </a:spcBef>
              <a:buSzTx/>
              <a:buNone/>
              <a:defRPr sz="1349" b="1"/>
            </a:lvl1pPr>
          </a:lstStyle>
          <a:p>
            <a:r>
              <a:t>Author and Date</a:t>
            </a:r>
          </a:p>
        </p:txBody>
      </p:sp>
      <p:sp>
        <p:nvSpPr>
          <p:cNvPr id="12" name="Presentation Title"/>
          <p:cNvSpPr txBox="1">
            <a:spLocks noGrp="1"/>
          </p:cNvSpPr>
          <p:nvPr>
            <p:ph type="title" hasCustomPrompt="1"/>
          </p:nvPr>
        </p:nvSpPr>
        <p:spPr>
          <a:xfrm>
            <a:off x="603249" y="1287499"/>
            <a:ext cx="10985503" cy="2324101"/>
          </a:xfrm>
          <a:prstGeom prst="rect">
            <a:avLst/>
          </a:prstGeom>
        </p:spPr>
        <p:txBody>
          <a:bodyPr anchor="b"/>
          <a:lstStyle>
            <a:lvl1pPr>
              <a:defRPr sz="4348" spc="-87"/>
            </a:lvl1pPr>
          </a:lstStyle>
          <a:p>
            <a:r>
              <a:t>Presentation Title</a:t>
            </a:r>
          </a:p>
        </p:txBody>
      </p:sp>
      <p:sp>
        <p:nvSpPr>
          <p:cNvPr id="13" name="Body Level One…"/>
          <p:cNvSpPr txBox="1">
            <a:spLocks noGrp="1"/>
          </p:cNvSpPr>
          <p:nvPr>
            <p:ph type="body" sz="quarter" idx="1" hasCustomPrompt="1"/>
          </p:nvPr>
        </p:nvSpPr>
        <p:spPr>
          <a:xfrm>
            <a:off x="600672" y="3611598"/>
            <a:ext cx="10985501" cy="952501"/>
          </a:xfrm>
          <a:prstGeom prst="rect">
            <a:avLst/>
          </a:prstGeom>
        </p:spPr>
        <p:txBody>
          <a:bodyPr/>
          <a:lstStyle>
            <a:lvl1pPr marL="0" indent="0" defTabSz="309379">
              <a:lnSpc>
                <a:spcPct val="100000"/>
              </a:lnSpc>
              <a:spcBef>
                <a:spcPts val="0"/>
              </a:spcBef>
              <a:buSzTx/>
              <a:buNone/>
              <a:defRPr sz="2061" b="1"/>
            </a:lvl1pPr>
            <a:lvl2pPr marL="0" indent="171349" defTabSz="309379">
              <a:lnSpc>
                <a:spcPct val="100000"/>
              </a:lnSpc>
              <a:spcBef>
                <a:spcPts val="0"/>
              </a:spcBef>
              <a:buSzTx/>
              <a:buNone/>
              <a:defRPr sz="2061" b="1"/>
            </a:lvl2pPr>
            <a:lvl3pPr marL="0" indent="342697" defTabSz="309379">
              <a:lnSpc>
                <a:spcPct val="100000"/>
              </a:lnSpc>
              <a:spcBef>
                <a:spcPts val="0"/>
              </a:spcBef>
              <a:buSzTx/>
              <a:buNone/>
              <a:defRPr sz="2061" b="1"/>
            </a:lvl3pPr>
            <a:lvl4pPr marL="0" indent="514046" defTabSz="309379">
              <a:lnSpc>
                <a:spcPct val="100000"/>
              </a:lnSpc>
              <a:spcBef>
                <a:spcPts val="0"/>
              </a:spcBef>
              <a:buSzTx/>
              <a:buNone/>
              <a:defRPr sz="2061" b="1"/>
            </a:lvl4pPr>
            <a:lvl5pPr marL="0" indent="685394" defTabSz="309379">
              <a:lnSpc>
                <a:spcPct val="100000"/>
              </a:lnSpc>
              <a:spcBef>
                <a:spcPts val="0"/>
              </a:spcBef>
              <a:buSzTx/>
              <a:buNone/>
              <a:defRPr sz="2061"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8778241" y="6377942"/>
            <a:ext cx="2804160" cy="168067"/>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11112456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3D33B0FA-9117-2950-754B-0A355A6E6F51}"/>
              </a:ext>
            </a:extLst>
          </p:cNvPr>
          <p:cNvPicPr>
            <a:picLocks noChangeAspect="1"/>
          </p:cNvPicPr>
          <p:nvPr userDrawn="1"/>
        </p:nvPicPr>
        <p:blipFill rotWithShape="1">
          <a:blip r:embed="rId2">
            <a:duotone>
              <a:prstClr val="black"/>
              <a:schemeClr val="tx2">
                <a:tint val="45000"/>
                <a:satMod val="400000"/>
              </a:schemeClr>
            </a:duotone>
          </a:blip>
          <a:srcRect l="4169" t="3623" r="6404" b="5942"/>
          <a:stretch/>
        </p:blipFill>
        <p:spPr>
          <a:xfrm>
            <a:off x="6096000" y="0"/>
            <a:ext cx="6088672" cy="6858000"/>
          </a:xfrm>
          <a:prstGeom prst="rect">
            <a:avLst/>
          </a:prstGeom>
        </p:spPr>
      </p:pic>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7328"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228352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1591944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7270950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33332488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980384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454186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4" name="Footer Placeholder 3"/>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8" name="Rectangle 7"/>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9"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4349756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917122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4717245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838057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0334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6133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3722666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089151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5609775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7355017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289591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36E96-679F-415E-BFA2-94F3D0351F3A}" type="datetimeFigureOut">
              <a:rPr lang="en-US" smtClean="0"/>
              <a:t>12/12/2022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4164965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F0FA-BC73-9846-BCD3-F980D8B71FF9}"/>
              </a:ext>
            </a:extLst>
          </p:cNvPr>
          <p:cNvSpPr>
            <a:spLocks noGrp="1"/>
          </p:cNvSpPr>
          <p:nvPr>
            <p:ph type="ctrTitle"/>
          </p:nvPr>
        </p:nvSpPr>
        <p:spPr>
          <a:xfrm>
            <a:off x="6361176" y="4688523"/>
            <a:ext cx="5203295" cy="690301"/>
          </a:xfrm>
        </p:spPr>
        <p:txBody>
          <a:bodyPr anchor="t">
            <a:noAutofit/>
          </a:bodyPr>
          <a:lstStyle>
            <a:lvl1pPr algn="l">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5216193-F0F0-F54E-87B2-1A8472A1FABF}"/>
              </a:ext>
            </a:extLst>
          </p:cNvPr>
          <p:cNvSpPr>
            <a:spLocks noGrp="1"/>
          </p:cNvSpPr>
          <p:nvPr>
            <p:ph type="subTitle" idx="1"/>
          </p:nvPr>
        </p:nvSpPr>
        <p:spPr>
          <a:xfrm>
            <a:off x="6361176" y="5662128"/>
            <a:ext cx="5203295" cy="690301"/>
          </a:xfrm>
        </p:spPr>
        <p:txBody>
          <a:bodyPr anchor="t">
            <a:normAutofit/>
          </a:bodyPr>
          <a:lstStyle>
            <a:lvl1pPr marL="0" indent="0" algn="l">
              <a:buNone/>
              <a:defRPr sz="1400">
                <a:solidFill>
                  <a:srgbClr val="51515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E3812721-7840-3B4D-9DF0-9E5F8F4E8352}"/>
              </a:ext>
            </a:extLst>
          </p:cNvPr>
          <p:cNvPicPr>
            <a:picLocks noChangeAspect="1"/>
          </p:cNvPicPr>
          <p:nvPr/>
        </p:nvPicPr>
        <p:blipFill>
          <a:blip r:embed="rId2"/>
          <a:stretch>
            <a:fillRect/>
          </a:stretch>
        </p:blipFill>
        <p:spPr>
          <a:xfrm>
            <a:off x="-103239" y="-925824"/>
            <a:ext cx="12417025" cy="8034546"/>
          </a:xfrm>
          <a:prstGeom prst="rect">
            <a:avLst/>
          </a:prstGeom>
        </p:spPr>
      </p:pic>
    </p:spTree>
    <p:extLst>
      <p:ext uri="{BB962C8B-B14F-4D97-AF65-F5344CB8AC3E}">
        <p14:creationId xmlns:p14="http://schemas.microsoft.com/office/powerpoint/2010/main" val="3190534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F0FA-BC73-9846-BCD3-F980D8B71FF9}"/>
              </a:ext>
            </a:extLst>
          </p:cNvPr>
          <p:cNvSpPr>
            <a:spLocks noGrp="1"/>
          </p:cNvSpPr>
          <p:nvPr>
            <p:ph type="ctrTitle"/>
          </p:nvPr>
        </p:nvSpPr>
        <p:spPr>
          <a:xfrm>
            <a:off x="649829" y="4688523"/>
            <a:ext cx="6108780" cy="690301"/>
          </a:xfrm>
        </p:spPr>
        <p:txBody>
          <a:bodyPr anchor="t">
            <a:noAutofit/>
          </a:bodyPr>
          <a:lstStyle>
            <a:lvl1pPr algn="l">
              <a:defRPr sz="32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5216193-F0F0-F54E-87B2-1A8472A1FABF}"/>
              </a:ext>
            </a:extLst>
          </p:cNvPr>
          <p:cNvSpPr>
            <a:spLocks noGrp="1"/>
          </p:cNvSpPr>
          <p:nvPr>
            <p:ph type="subTitle" idx="1"/>
          </p:nvPr>
        </p:nvSpPr>
        <p:spPr>
          <a:xfrm>
            <a:off x="649829" y="5662128"/>
            <a:ext cx="6108780" cy="690301"/>
          </a:xfrm>
        </p:spPr>
        <p:txBody>
          <a:bodyPr anchor="t">
            <a:normAutofit/>
          </a:bodyPr>
          <a:lstStyle>
            <a:lvl1pPr marL="0" indent="0" algn="l">
              <a:buNone/>
              <a:defRPr sz="1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Logo&#10;&#10;Description automatically generated">
            <a:extLst>
              <a:ext uri="{FF2B5EF4-FFF2-40B4-BE49-F238E27FC236}">
                <a16:creationId xmlns:a16="http://schemas.microsoft.com/office/drawing/2014/main" id="{53D715AC-E982-60D9-DC38-C205AFEAEAE1}"/>
              </a:ext>
            </a:extLst>
          </p:cNvPr>
          <p:cNvPicPr>
            <a:picLocks noChangeAspect="1"/>
          </p:cNvPicPr>
          <p:nvPr userDrawn="1"/>
        </p:nvPicPr>
        <p:blipFill>
          <a:blip r:embed="rId2"/>
          <a:stretch>
            <a:fillRect/>
          </a:stretch>
        </p:blipFill>
        <p:spPr>
          <a:xfrm>
            <a:off x="649829" y="1571872"/>
            <a:ext cx="3725070" cy="1195209"/>
          </a:xfrm>
          <a:prstGeom prst="rect">
            <a:avLst/>
          </a:prstGeom>
        </p:spPr>
      </p:pic>
      <p:pic>
        <p:nvPicPr>
          <p:cNvPr id="7" name="Picture 6">
            <a:extLst>
              <a:ext uri="{FF2B5EF4-FFF2-40B4-BE49-F238E27FC236}">
                <a16:creationId xmlns:a16="http://schemas.microsoft.com/office/drawing/2014/main" id="{6C533275-8D2E-5199-DA8F-4475908E2F89}"/>
              </a:ext>
            </a:extLst>
          </p:cNvPr>
          <p:cNvPicPr>
            <a:picLocks noChangeAspect="1"/>
          </p:cNvPicPr>
          <p:nvPr userDrawn="1"/>
        </p:nvPicPr>
        <p:blipFill rotWithShape="1">
          <a:blip r:embed="rId3"/>
          <a:srcRect t="8723" b="8632"/>
          <a:stretch/>
        </p:blipFill>
        <p:spPr>
          <a:xfrm>
            <a:off x="9392105" y="-3755"/>
            <a:ext cx="2799895" cy="6858000"/>
          </a:xfrm>
          <a:prstGeom prst="rect">
            <a:avLst/>
          </a:prstGeom>
        </p:spPr>
      </p:pic>
    </p:spTree>
    <p:extLst>
      <p:ext uri="{BB962C8B-B14F-4D97-AF65-F5344CB8AC3E}">
        <p14:creationId xmlns:p14="http://schemas.microsoft.com/office/powerpoint/2010/main" val="261839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F0FA-BC73-9846-BCD3-F980D8B71FF9}"/>
              </a:ext>
            </a:extLst>
          </p:cNvPr>
          <p:cNvSpPr>
            <a:spLocks noGrp="1"/>
          </p:cNvSpPr>
          <p:nvPr>
            <p:ph type="ctrTitle"/>
          </p:nvPr>
        </p:nvSpPr>
        <p:spPr>
          <a:xfrm>
            <a:off x="649829" y="4688523"/>
            <a:ext cx="6108780" cy="690301"/>
          </a:xfrm>
        </p:spPr>
        <p:txBody>
          <a:bodyPr anchor="t">
            <a:noAutofit/>
          </a:bodyPr>
          <a:lstStyle>
            <a:lvl1pPr algn="l">
              <a:defRPr sz="32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5216193-F0F0-F54E-87B2-1A8472A1FABF}"/>
              </a:ext>
            </a:extLst>
          </p:cNvPr>
          <p:cNvSpPr>
            <a:spLocks noGrp="1"/>
          </p:cNvSpPr>
          <p:nvPr>
            <p:ph type="subTitle" idx="1"/>
          </p:nvPr>
        </p:nvSpPr>
        <p:spPr>
          <a:xfrm>
            <a:off x="649829" y="5662128"/>
            <a:ext cx="6108780" cy="690301"/>
          </a:xfrm>
        </p:spPr>
        <p:txBody>
          <a:bodyPr anchor="t">
            <a:normAutofit/>
          </a:bodyPr>
          <a:lstStyle>
            <a:lvl1pPr marL="0" indent="0" algn="l">
              <a:buNone/>
              <a:defRPr sz="1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052" name="Picture 4">
            <a:extLst>
              <a:ext uri="{FF2B5EF4-FFF2-40B4-BE49-F238E27FC236}">
                <a16:creationId xmlns:a16="http://schemas.microsoft.com/office/drawing/2014/main" id="{B172162F-6274-3284-F966-00674544E7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585" y="1103762"/>
            <a:ext cx="4259716" cy="1766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6666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1401767" y="315055"/>
            <a:ext cx="9357360" cy="763715"/>
          </a:xfrm>
        </p:spPr>
        <p:txBody>
          <a:bodyPr/>
          <a:lstStyle>
            <a:lvl1pPr algn="ctr">
              <a:defRPr>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CBCBEBA-4669-2649-A2E9-D93263DF53FC}"/>
              </a:ext>
            </a:extLst>
          </p:cNvPr>
          <p:cNvSpPr>
            <a:spLocks noGrp="1"/>
          </p:cNvSpPr>
          <p:nvPr>
            <p:ph idx="1"/>
          </p:nvPr>
        </p:nvSpPr>
        <p:spPr>
          <a:xfrm>
            <a:off x="1417320" y="1825625"/>
            <a:ext cx="9357360" cy="4351338"/>
          </a:xfrm>
        </p:spPr>
        <p:txBody>
          <a:bodyPr/>
          <a:lstStyle>
            <a:lvl1pPr>
              <a:defRPr>
                <a:solidFill>
                  <a:srgbClr val="FFFFFF"/>
                </a:solidFill>
                <a:latin typeface="Arial" panose="020B0604020202020204" pitchFamily="34" charset="0"/>
                <a:cs typeface="Arial" panose="020B0604020202020204" pitchFamily="34" charset="0"/>
              </a:defRPr>
            </a:lvl1pPr>
            <a:lvl2pPr>
              <a:defRPr>
                <a:solidFill>
                  <a:srgbClr val="FFFFFF"/>
                </a:solidFill>
                <a:latin typeface="Arial" panose="020B0604020202020204" pitchFamily="34" charset="0"/>
                <a:cs typeface="Arial" panose="020B0604020202020204" pitchFamily="34" charset="0"/>
              </a:defRPr>
            </a:lvl2pPr>
            <a:lvl3pPr>
              <a:defRPr>
                <a:solidFill>
                  <a:srgbClr val="FFFFFF"/>
                </a:solidFill>
                <a:latin typeface="Arial" panose="020B0604020202020204" pitchFamily="34" charset="0"/>
                <a:cs typeface="Arial" panose="020B0604020202020204" pitchFamily="34" charset="0"/>
              </a:defRPr>
            </a:lvl3pPr>
            <a:lvl4pPr>
              <a:defRPr>
                <a:solidFill>
                  <a:srgbClr val="FFFFFF"/>
                </a:solidFill>
                <a:latin typeface="Arial" panose="020B0604020202020204" pitchFamily="34" charset="0"/>
                <a:cs typeface="Arial" panose="020B0604020202020204" pitchFamily="34" charset="0"/>
              </a:defRPr>
            </a:lvl4pPr>
            <a:lvl5pPr>
              <a:defRPr>
                <a:solidFill>
                  <a:srgbClr val="FFFFF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bg2">
                    <a:alpha val="80000"/>
                  </a:schemeClr>
                </a:solidFill>
                <a:latin typeface="Avenir Next" panose="020B0503020202020204" pitchFamily="34" charset="0"/>
              </a:defRPr>
            </a:lvl1pPr>
          </a:lstStyle>
          <a:p>
            <a:fld id="{4C325F04-A5A7-A04B-AACA-BECBE43F7F56}" type="slidenum">
              <a:rPr lang="en-US" smtClean="0"/>
              <a:pPr/>
              <a:t>‹#›</a:t>
            </a:fld>
            <a:endParaRPr lang="en-US" dirty="0"/>
          </a:p>
        </p:txBody>
      </p:sp>
      <p:cxnSp>
        <p:nvCxnSpPr>
          <p:cNvPr id="7" name="Straight Connector 6">
            <a:extLst>
              <a:ext uri="{FF2B5EF4-FFF2-40B4-BE49-F238E27FC236}">
                <a16:creationId xmlns:a16="http://schemas.microsoft.com/office/drawing/2014/main" id="{9C71B594-872F-0478-50A9-6045A1AC3ED0}"/>
              </a:ext>
            </a:extLst>
          </p:cNvPr>
          <p:cNvCxnSpPr/>
          <p:nvPr userDrawn="1"/>
        </p:nvCxnSpPr>
        <p:spPr>
          <a:xfrm>
            <a:off x="797586" y="1029605"/>
            <a:ext cx="10565723" cy="0"/>
          </a:xfrm>
          <a:prstGeom prst="line">
            <a:avLst/>
          </a:prstGeom>
          <a:ln/>
        </p:spPr>
        <p:style>
          <a:lnRef idx="3">
            <a:schemeClr val="accent2"/>
          </a:lnRef>
          <a:fillRef idx="0">
            <a:schemeClr val="accent2"/>
          </a:fillRef>
          <a:effectRef idx="2">
            <a:schemeClr val="accent2"/>
          </a:effectRef>
          <a:fontRef idx="minor">
            <a:schemeClr val="tx1"/>
          </a:fontRef>
        </p:style>
      </p:cxnSp>
      <p:pic>
        <p:nvPicPr>
          <p:cNvPr id="10" name="Picture 9" descr="Logo&#10;&#10;Description automatically generated">
            <a:extLst>
              <a:ext uri="{FF2B5EF4-FFF2-40B4-BE49-F238E27FC236}">
                <a16:creationId xmlns:a16="http://schemas.microsoft.com/office/drawing/2014/main" id="{3370AEF1-7103-7EB7-854E-FC38ED93EF24}"/>
              </a:ext>
            </a:extLst>
          </p:cNvPr>
          <p:cNvPicPr>
            <a:picLocks noChangeAspect="1"/>
          </p:cNvPicPr>
          <p:nvPr userDrawn="1"/>
        </p:nvPicPr>
        <p:blipFill>
          <a:blip r:embed="rId2"/>
          <a:stretch>
            <a:fillRect/>
          </a:stretch>
        </p:blipFill>
        <p:spPr>
          <a:xfrm>
            <a:off x="290342" y="382285"/>
            <a:ext cx="1146439" cy="367841"/>
          </a:xfrm>
          <a:prstGeom prst="rect">
            <a:avLst/>
          </a:prstGeom>
        </p:spPr>
      </p:pic>
    </p:spTree>
    <p:extLst>
      <p:ext uri="{BB962C8B-B14F-4D97-AF65-F5344CB8AC3E}">
        <p14:creationId xmlns:p14="http://schemas.microsoft.com/office/powerpoint/2010/main" val="21975974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1401767" y="315055"/>
            <a:ext cx="9357360" cy="763715"/>
          </a:xfrm>
        </p:spPr>
        <p:txBody>
          <a:bodyPr/>
          <a:lstStyle>
            <a:lvl1pPr algn="ctr">
              <a:defRPr>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CBCBEBA-4669-2649-A2E9-D93263DF53FC}"/>
              </a:ext>
            </a:extLst>
          </p:cNvPr>
          <p:cNvSpPr>
            <a:spLocks noGrp="1"/>
          </p:cNvSpPr>
          <p:nvPr>
            <p:ph idx="1"/>
          </p:nvPr>
        </p:nvSpPr>
        <p:spPr>
          <a:xfrm>
            <a:off x="1417320" y="1825625"/>
            <a:ext cx="9357360" cy="4351338"/>
          </a:xfrm>
        </p:spPr>
        <p:txBody>
          <a:bodyPr/>
          <a:lstStyle>
            <a:lvl1pPr>
              <a:defRPr>
                <a:solidFill>
                  <a:srgbClr val="FFFFFF"/>
                </a:solidFill>
                <a:latin typeface="Arial" panose="020B0604020202020204" pitchFamily="34" charset="0"/>
                <a:cs typeface="Arial" panose="020B0604020202020204" pitchFamily="34" charset="0"/>
              </a:defRPr>
            </a:lvl1pPr>
            <a:lvl2pPr>
              <a:defRPr>
                <a:solidFill>
                  <a:srgbClr val="FFFFFF"/>
                </a:solidFill>
                <a:latin typeface="Arial" panose="020B0604020202020204" pitchFamily="34" charset="0"/>
                <a:cs typeface="Arial" panose="020B0604020202020204" pitchFamily="34" charset="0"/>
              </a:defRPr>
            </a:lvl2pPr>
            <a:lvl3pPr>
              <a:defRPr>
                <a:solidFill>
                  <a:srgbClr val="FFFFFF"/>
                </a:solidFill>
                <a:latin typeface="Arial" panose="020B0604020202020204" pitchFamily="34" charset="0"/>
                <a:cs typeface="Arial" panose="020B0604020202020204" pitchFamily="34" charset="0"/>
              </a:defRPr>
            </a:lvl3pPr>
            <a:lvl4pPr>
              <a:defRPr>
                <a:solidFill>
                  <a:srgbClr val="FFFFFF"/>
                </a:solidFill>
                <a:latin typeface="Arial" panose="020B0604020202020204" pitchFamily="34" charset="0"/>
                <a:cs typeface="Arial" panose="020B0604020202020204" pitchFamily="34" charset="0"/>
              </a:defRPr>
            </a:lvl4pPr>
            <a:lvl5pPr>
              <a:defRPr>
                <a:solidFill>
                  <a:srgbClr val="FFFFF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bg2">
                    <a:alpha val="80000"/>
                  </a:schemeClr>
                </a:solidFill>
                <a:latin typeface="Avenir Next" panose="020B0503020202020204" pitchFamily="34" charset="0"/>
              </a:defRPr>
            </a:lvl1pPr>
          </a:lstStyle>
          <a:p>
            <a:fld id="{4C325F04-A5A7-A04B-AACA-BECBE43F7F56}" type="slidenum">
              <a:rPr lang="en-US" smtClean="0"/>
              <a:pPr/>
              <a:t>‹#›</a:t>
            </a:fld>
            <a:endParaRPr lang="en-US" dirty="0"/>
          </a:p>
        </p:txBody>
      </p:sp>
      <p:pic>
        <p:nvPicPr>
          <p:cNvPr id="6" name="Picture 5" descr="Logo&#10;&#10;Description automatically generated">
            <a:extLst>
              <a:ext uri="{FF2B5EF4-FFF2-40B4-BE49-F238E27FC236}">
                <a16:creationId xmlns:a16="http://schemas.microsoft.com/office/drawing/2014/main" id="{DC0F82FB-7714-B44F-D9FA-BE58543B7B5C}"/>
              </a:ext>
            </a:extLst>
          </p:cNvPr>
          <p:cNvPicPr>
            <a:picLocks noChangeAspect="1"/>
          </p:cNvPicPr>
          <p:nvPr userDrawn="1"/>
        </p:nvPicPr>
        <p:blipFill>
          <a:blip r:embed="rId2"/>
          <a:stretch>
            <a:fillRect/>
          </a:stretch>
        </p:blipFill>
        <p:spPr>
          <a:xfrm>
            <a:off x="9862456" y="5781221"/>
            <a:ext cx="1532897" cy="491838"/>
          </a:xfrm>
          <a:prstGeom prst="rect">
            <a:avLst/>
          </a:prstGeom>
        </p:spPr>
      </p:pic>
      <p:cxnSp>
        <p:nvCxnSpPr>
          <p:cNvPr id="7" name="Straight Connector 6">
            <a:extLst>
              <a:ext uri="{FF2B5EF4-FFF2-40B4-BE49-F238E27FC236}">
                <a16:creationId xmlns:a16="http://schemas.microsoft.com/office/drawing/2014/main" id="{9C71B594-872F-0478-50A9-6045A1AC3ED0}"/>
              </a:ext>
            </a:extLst>
          </p:cNvPr>
          <p:cNvCxnSpPr/>
          <p:nvPr userDrawn="1"/>
        </p:nvCxnSpPr>
        <p:spPr>
          <a:xfrm>
            <a:off x="797586" y="1029605"/>
            <a:ext cx="10565723" cy="0"/>
          </a:xfrm>
          <a:prstGeom prst="line">
            <a:avLst/>
          </a:prstGeom>
          <a:ln/>
        </p:spPr>
        <p:style>
          <a:lnRef idx="3">
            <a:schemeClr val="accent2"/>
          </a:lnRef>
          <a:fillRef idx="0">
            <a:schemeClr val="accent2"/>
          </a:fillRef>
          <a:effectRef idx="2">
            <a:schemeClr val="accent2"/>
          </a:effectRef>
          <a:fontRef idx="minor">
            <a:schemeClr val="tx1"/>
          </a:fontRef>
        </p:style>
      </p:cxnSp>
      <p:pic>
        <p:nvPicPr>
          <p:cNvPr id="9" name="Picture 8">
            <a:extLst>
              <a:ext uri="{FF2B5EF4-FFF2-40B4-BE49-F238E27FC236}">
                <a16:creationId xmlns:a16="http://schemas.microsoft.com/office/drawing/2014/main" id="{057164EA-34E5-FBEA-8344-9F8037C7DD43}"/>
              </a:ext>
            </a:extLst>
          </p:cNvPr>
          <p:cNvPicPr>
            <a:picLocks noChangeAspect="1"/>
          </p:cNvPicPr>
          <p:nvPr userDrawn="1"/>
        </p:nvPicPr>
        <p:blipFill>
          <a:blip r:embed="rId3"/>
          <a:stretch>
            <a:fillRect/>
          </a:stretch>
        </p:blipFill>
        <p:spPr>
          <a:xfrm rot="16200000" flipH="1">
            <a:off x="8289703" y="2955703"/>
            <a:ext cx="1708596" cy="6095998"/>
          </a:xfrm>
          <a:prstGeom prst="rect">
            <a:avLst/>
          </a:prstGeom>
        </p:spPr>
      </p:pic>
      <p:pic>
        <p:nvPicPr>
          <p:cNvPr id="12" name="Picture 11" descr="Logo&#10;&#10;Description automatically generated">
            <a:extLst>
              <a:ext uri="{FF2B5EF4-FFF2-40B4-BE49-F238E27FC236}">
                <a16:creationId xmlns:a16="http://schemas.microsoft.com/office/drawing/2014/main" id="{19647B9C-0ED7-30FD-4A18-2E55D3435A66}"/>
              </a:ext>
            </a:extLst>
          </p:cNvPr>
          <p:cNvPicPr>
            <a:picLocks noChangeAspect="1"/>
          </p:cNvPicPr>
          <p:nvPr userDrawn="1"/>
        </p:nvPicPr>
        <p:blipFill>
          <a:blip r:embed="rId2"/>
          <a:stretch>
            <a:fillRect/>
          </a:stretch>
        </p:blipFill>
        <p:spPr>
          <a:xfrm>
            <a:off x="290342" y="382285"/>
            <a:ext cx="1146439" cy="367841"/>
          </a:xfrm>
          <a:prstGeom prst="rect">
            <a:avLst/>
          </a:prstGeom>
        </p:spPr>
      </p:pic>
    </p:spTree>
    <p:extLst>
      <p:ext uri="{BB962C8B-B14F-4D97-AF65-F5344CB8AC3E}">
        <p14:creationId xmlns:p14="http://schemas.microsoft.com/office/powerpoint/2010/main" val="18301566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8E4050-F504-442B-21E3-95C8A41293ED}"/>
              </a:ext>
            </a:extLst>
          </p:cNvPr>
          <p:cNvPicPr>
            <a:picLocks noChangeAspect="1"/>
          </p:cNvPicPr>
          <p:nvPr userDrawn="1"/>
        </p:nvPicPr>
        <p:blipFill>
          <a:blip r:embed="rId2"/>
          <a:stretch>
            <a:fillRect/>
          </a:stretch>
        </p:blipFill>
        <p:spPr>
          <a:xfrm rot="16200000" flipH="1">
            <a:off x="8289703" y="2964680"/>
            <a:ext cx="1708596" cy="6095998"/>
          </a:xfrm>
          <a:prstGeom prst="rect">
            <a:avLst/>
          </a:prstGeom>
        </p:spPr>
      </p:pic>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1417320" y="681037"/>
            <a:ext cx="9357360" cy="763715"/>
          </a:xfrm>
        </p:spPr>
        <p:txBody>
          <a:bodyPr/>
          <a:lstStyle>
            <a:lvl1pPr algn="ctr">
              <a:defRPr>
                <a:solidFill>
                  <a:schemeClr val="bg2">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CBCBEBA-4669-2649-A2E9-D93263DF53FC}"/>
              </a:ext>
            </a:extLst>
          </p:cNvPr>
          <p:cNvSpPr>
            <a:spLocks noGrp="1"/>
          </p:cNvSpPr>
          <p:nvPr>
            <p:ph idx="1"/>
          </p:nvPr>
        </p:nvSpPr>
        <p:spPr>
          <a:xfrm>
            <a:off x="1417320" y="1825625"/>
            <a:ext cx="9357360" cy="4351338"/>
          </a:xfrm>
        </p:spPr>
        <p:txBody>
          <a:bodyPr/>
          <a:lstStyle>
            <a:lvl1pPr>
              <a:defRPr>
                <a:solidFill>
                  <a:schemeClr val="bg2">
                    <a:alpha val="80000"/>
                  </a:schemeClr>
                </a:solidFill>
                <a:latin typeface="Arial" panose="020B0604020202020204" pitchFamily="34" charset="0"/>
                <a:cs typeface="Arial" panose="020B0604020202020204" pitchFamily="34" charset="0"/>
              </a:defRPr>
            </a:lvl1pPr>
            <a:lvl2pPr>
              <a:defRPr>
                <a:solidFill>
                  <a:schemeClr val="bg2">
                    <a:alpha val="80000"/>
                  </a:schemeClr>
                </a:solidFill>
                <a:latin typeface="Arial" panose="020B0604020202020204" pitchFamily="34" charset="0"/>
                <a:cs typeface="Arial" panose="020B0604020202020204" pitchFamily="34" charset="0"/>
              </a:defRPr>
            </a:lvl2pPr>
            <a:lvl3pPr>
              <a:defRPr>
                <a:solidFill>
                  <a:schemeClr val="bg2">
                    <a:alpha val="80000"/>
                  </a:schemeClr>
                </a:solidFill>
                <a:latin typeface="Arial" panose="020B0604020202020204" pitchFamily="34" charset="0"/>
                <a:cs typeface="Arial" panose="020B0604020202020204" pitchFamily="34" charset="0"/>
              </a:defRPr>
            </a:lvl3pPr>
            <a:lvl4pPr>
              <a:defRPr>
                <a:solidFill>
                  <a:schemeClr val="bg2">
                    <a:alpha val="80000"/>
                  </a:schemeClr>
                </a:solidFill>
                <a:latin typeface="Arial" panose="020B0604020202020204" pitchFamily="34" charset="0"/>
                <a:cs typeface="Arial" panose="020B0604020202020204" pitchFamily="34" charset="0"/>
              </a:defRPr>
            </a:lvl4pPr>
            <a:lvl5pPr>
              <a:defRPr>
                <a:solidFill>
                  <a:schemeClr val="bg2">
                    <a:alpha val="8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bg2">
                    <a:alpha val="80000"/>
                  </a:schemeClr>
                </a:solidFill>
                <a:latin typeface="Avenir Next" panose="020B0503020202020204" pitchFamily="34" charset="0"/>
              </a:defRPr>
            </a:lvl1pPr>
          </a:lstStyle>
          <a:p>
            <a:fld id="{4C325F04-A5A7-A04B-AACA-BECBE43F7F56}"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90472D7D-F0AB-6836-D5A3-B60F969831A3}"/>
              </a:ext>
            </a:extLst>
          </p:cNvPr>
          <p:cNvPicPr>
            <a:picLocks noChangeAspect="1"/>
          </p:cNvPicPr>
          <p:nvPr userDrawn="1"/>
        </p:nvPicPr>
        <p:blipFill>
          <a:blip r:embed="rId3"/>
          <a:stretch>
            <a:fillRect/>
          </a:stretch>
        </p:blipFill>
        <p:spPr>
          <a:xfrm>
            <a:off x="290342" y="382285"/>
            <a:ext cx="1146439" cy="367841"/>
          </a:xfrm>
          <a:prstGeom prst="rect">
            <a:avLst/>
          </a:prstGeom>
        </p:spPr>
      </p:pic>
    </p:spTree>
    <p:extLst>
      <p:ext uri="{BB962C8B-B14F-4D97-AF65-F5344CB8AC3E}">
        <p14:creationId xmlns:p14="http://schemas.microsoft.com/office/powerpoint/2010/main" val="857173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1417320" y="681037"/>
            <a:ext cx="9357360" cy="763715"/>
          </a:xfrm>
        </p:spPr>
        <p:txBody>
          <a:bodyPr/>
          <a:lstStyle>
            <a:lvl1pPr algn="ctr">
              <a:defRPr>
                <a:solidFill>
                  <a:schemeClr val="bg2">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CBCBEBA-4669-2649-A2E9-D93263DF53FC}"/>
              </a:ext>
            </a:extLst>
          </p:cNvPr>
          <p:cNvSpPr>
            <a:spLocks noGrp="1"/>
          </p:cNvSpPr>
          <p:nvPr>
            <p:ph idx="1"/>
          </p:nvPr>
        </p:nvSpPr>
        <p:spPr>
          <a:xfrm>
            <a:off x="1417320" y="1825625"/>
            <a:ext cx="9357360" cy="4351338"/>
          </a:xfrm>
        </p:spPr>
        <p:txBody>
          <a:bodyPr/>
          <a:lstStyle>
            <a:lvl1pPr>
              <a:defRPr>
                <a:solidFill>
                  <a:schemeClr val="bg2">
                    <a:alpha val="80000"/>
                  </a:schemeClr>
                </a:solidFill>
                <a:latin typeface="Arial" panose="020B0604020202020204" pitchFamily="34" charset="0"/>
                <a:cs typeface="Arial" panose="020B0604020202020204" pitchFamily="34" charset="0"/>
              </a:defRPr>
            </a:lvl1pPr>
            <a:lvl2pPr>
              <a:defRPr>
                <a:solidFill>
                  <a:schemeClr val="bg2">
                    <a:alpha val="80000"/>
                  </a:schemeClr>
                </a:solidFill>
                <a:latin typeface="Arial" panose="020B0604020202020204" pitchFamily="34" charset="0"/>
                <a:cs typeface="Arial" panose="020B0604020202020204" pitchFamily="34" charset="0"/>
              </a:defRPr>
            </a:lvl2pPr>
            <a:lvl3pPr>
              <a:defRPr>
                <a:solidFill>
                  <a:schemeClr val="bg2">
                    <a:alpha val="80000"/>
                  </a:schemeClr>
                </a:solidFill>
                <a:latin typeface="Arial" panose="020B0604020202020204" pitchFamily="34" charset="0"/>
                <a:cs typeface="Arial" panose="020B0604020202020204" pitchFamily="34" charset="0"/>
              </a:defRPr>
            </a:lvl3pPr>
            <a:lvl4pPr>
              <a:defRPr>
                <a:solidFill>
                  <a:schemeClr val="bg2">
                    <a:alpha val="80000"/>
                  </a:schemeClr>
                </a:solidFill>
                <a:latin typeface="Arial" panose="020B0604020202020204" pitchFamily="34" charset="0"/>
                <a:cs typeface="Arial" panose="020B0604020202020204" pitchFamily="34" charset="0"/>
              </a:defRPr>
            </a:lvl4pPr>
            <a:lvl5pPr>
              <a:defRPr>
                <a:solidFill>
                  <a:schemeClr val="bg2">
                    <a:alpha val="8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bg2">
                    <a:alpha val="80000"/>
                  </a:schemeClr>
                </a:solidFill>
                <a:latin typeface="Avenir Next" panose="020B0503020202020204" pitchFamily="34" charset="0"/>
              </a:defRPr>
            </a:lvl1pPr>
          </a:lstStyle>
          <a:p>
            <a:fld id="{4C325F04-A5A7-A04B-AACA-BECBE43F7F56}" type="slidenum">
              <a:rPr lang="en-US" smtClean="0"/>
              <a:pPr/>
              <a:t>‹#›</a:t>
            </a:fld>
            <a:endParaRPr lang="en-US" dirty="0"/>
          </a:p>
        </p:txBody>
      </p:sp>
      <p:pic>
        <p:nvPicPr>
          <p:cNvPr id="6" name="Picture 5">
            <a:extLst>
              <a:ext uri="{FF2B5EF4-FFF2-40B4-BE49-F238E27FC236}">
                <a16:creationId xmlns:a16="http://schemas.microsoft.com/office/drawing/2014/main" id="{5A7FEC65-327E-7007-CC15-29BA828B9C47}"/>
              </a:ext>
            </a:extLst>
          </p:cNvPr>
          <p:cNvPicPr>
            <a:picLocks noChangeAspect="1"/>
          </p:cNvPicPr>
          <p:nvPr userDrawn="1"/>
        </p:nvPicPr>
        <p:blipFill>
          <a:blip r:embed="rId2"/>
          <a:stretch>
            <a:fillRect/>
          </a:stretch>
        </p:blipFill>
        <p:spPr>
          <a:xfrm flipH="1">
            <a:off x="-19878" y="3429000"/>
            <a:ext cx="962153" cy="3429000"/>
          </a:xfrm>
          <a:prstGeom prst="rect">
            <a:avLst/>
          </a:prstGeom>
        </p:spPr>
      </p:pic>
      <p:pic>
        <p:nvPicPr>
          <p:cNvPr id="11" name="Picture 10" descr="Logo&#10;&#10;Description automatically generated">
            <a:extLst>
              <a:ext uri="{FF2B5EF4-FFF2-40B4-BE49-F238E27FC236}">
                <a16:creationId xmlns:a16="http://schemas.microsoft.com/office/drawing/2014/main" id="{1429F15E-55DD-9564-25E8-AA20148054E6}"/>
              </a:ext>
            </a:extLst>
          </p:cNvPr>
          <p:cNvPicPr>
            <a:picLocks noChangeAspect="1"/>
          </p:cNvPicPr>
          <p:nvPr userDrawn="1"/>
        </p:nvPicPr>
        <p:blipFill>
          <a:blip r:embed="rId3"/>
          <a:stretch>
            <a:fillRect/>
          </a:stretch>
        </p:blipFill>
        <p:spPr>
          <a:xfrm>
            <a:off x="290342" y="382285"/>
            <a:ext cx="1146439" cy="367841"/>
          </a:xfrm>
          <a:prstGeom prst="rect">
            <a:avLst/>
          </a:prstGeom>
        </p:spPr>
      </p:pic>
    </p:spTree>
    <p:extLst>
      <p:ext uri="{BB962C8B-B14F-4D97-AF65-F5344CB8AC3E}">
        <p14:creationId xmlns:p14="http://schemas.microsoft.com/office/powerpoint/2010/main" val="29831646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11E244-7D8B-8043-890E-069263CF9D06}"/>
              </a:ext>
            </a:extLst>
          </p:cNvPr>
          <p:cNvSpPr/>
          <p:nvPr/>
        </p:nvSpPr>
        <p:spPr>
          <a:xfrm>
            <a:off x="1417320" y="384048"/>
            <a:ext cx="9357360" cy="49194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A9B4CED9-D803-BC4A-B886-867BAFA1FA3A}"/>
              </a:ext>
            </a:extLst>
          </p:cNvPr>
          <p:cNvSpPr>
            <a:spLocks noGrp="1"/>
          </p:cNvSpPr>
          <p:nvPr>
            <p:ph type="title" hasCustomPrompt="1"/>
          </p:nvPr>
        </p:nvSpPr>
        <p:spPr>
          <a:xfrm>
            <a:off x="1417320" y="681037"/>
            <a:ext cx="9357360" cy="763715"/>
          </a:xfrm>
        </p:spPr>
        <p:txBody>
          <a:bodyPr/>
          <a:lstStyle>
            <a:lvl1pPr algn="ct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CBCBEBA-4669-2649-A2E9-D93263DF53FC}"/>
              </a:ext>
            </a:extLst>
          </p:cNvPr>
          <p:cNvSpPr>
            <a:spLocks noGrp="1"/>
          </p:cNvSpPr>
          <p:nvPr>
            <p:ph idx="1"/>
          </p:nvPr>
        </p:nvSpPr>
        <p:spPr>
          <a:xfrm>
            <a:off x="1417320" y="1825625"/>
            <a:ext cx="9357360" cy="4351338"/>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bg1">
                    <a:alpha val="80000"/>
                  </a:schemeClr>
                </a:solidFill>
                <a:latin typeface="Avenir Next" panose="020B0503020202020204" pitchFamily="34" charset="0"/>
              </a:defRPr>
            </a:lvl1pPr>
          </a:lstStyle>
          <a:p>
            <a:fld id="{4C325F04-A5A7-A04B-AACA-BECBE43F7F56}" type="slidenum">
              <a:rPr lang="en-US" smtClean="0"/>
              <a:pPr/>
              <a:t>‹#›</a:t>
            </a:fld>
            <a:endParaRPr lang="en-US" dirty="0"/>
          </a:p>
        </p:txBody>
      </p:sp>
      <p:pic>
        <p:nvPicPr>
          <p:cNvPr id="10" name="Picture 9" descr="Logo&#10;&#10;Description automatically generated">
            <a:extLst>
              <a:ext uri="{FF2B5EF4-FFF2-40B4-BE49-F238E27FC236}">
                <a16:creationId xmlns:a16="http://schemas.microsoft.com/office/drawing/2014/main" id="{3D8CB7D2-5253-0677-73C1-2B553005C1FB}"/>
              </a:ext>
            </a:extLst>
          </p:cNvPr>
          <p:cNvPicPr>
            <a:picLocks noChangeAspect="1"/>
          </p:cNvPicPr>
          <p:nvPr userDrawn="1"/>
        </p:nvPicPr>
        <p:blipFill>
          <a:blip r:embed="rId2"/>
          <a:stretch>
            <a:fillRect/>
          </a:stretch>
        </p:blipFill>
        <p:spPr>
          <a:xfrm>
            <a:off x="10170373" y="5781221"/>
            <a:ext cx="1532897" cy="491838"/>
          </a:xfrm>
          <a:prstGeom prst="rect">
            <a:avLst/>
          </a:prstGeom>
        </p:spPr>
      </p:pic>
    </p:spTree>
    <p:extLst>
      <p:ext uri="{BB962C8B-B14F-4D97-AF65-F5344CB8AC3E}">
        <p14:creationId xmlns:p14="http://schemas.microsoft.com/office/powerpoint/2010/main" val="39989389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4D14D6-F4A9-3D42-A666-39DFCD4DC37E}"/>
              </a:ext>
            </a:extLst>
          </p:cNvPr>
          <p:cNvSpPr/>
          <p:nvPr/>
        </p:nvSpPr>
        <p:spPr>
          <a:xfrm>
            <a:off x="7608425" y="0"/>
            <a:ext cx="4583575"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80000"/>
                </a:schemeClr>
              </a:solidFill>
            </a:endParaRPr>
          </a:p>
        </p:txBody>
      </p:sp>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7714796" y="3047142"/>
            <a:ext cx="4370832" cy="763715"/>
          </a:xfrm>
        </p:spPr>
        <p:txBody>
          <a:bodyPr/>
          <a:lstStyle>
            <a:lvl1pPr algn="ctr">
              <a:defRPr>
                <a:solidFill>
                  <a:schemeClr val="bg1">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CBCBEBA-4669-2649-A2E9-D93263DF53FC}"/>
              </a:ext>
            </a:extLst>
          </p:cNvPr>
          <p:cNvSpPr>
            <a:spLocks noGrp="1"/>
          </p:cNvSpPr>
          <p:nvPr>
            <p:ph idx="1"/>
          </p:nvPr>
        </p:nvSpPr>
        <p:spPr>
          <a:xfrm>
            <a:off x="158495" y="719431"/>
            <a:ext cx="7291433" cy="5419138"/>
          </a:xfrm>
        </p:spPr>
        <p:txBody>
          <a:bodyPr/>
          <a:lstStyle>
            <a:lvl1pPr>
              <a:defRPr>
                <a:solidFill>
                  <a:schemeClr val="tx1">
                    <a:alpha val="80000"/>
                  </a:schemeClr>
                </a:solidFill>
              </a:defRPr>
            </a:lvl1pPr>
            <a:lvl2pPr>
              <a:defRPr>
                <a:solidFill>
                  <a:schemeClr val="tx1">
                    <a:alpha val="80000"/>
                  </a:schemeClr>
                </a:solidFill>
              </a:defRPr>
            </a:lvl2pPr>
            <a:lvl3pPr>
              <a:defRPr>
                <a:solidFill>
                  <a:schemeClr val="tx1">
                    <a:alpha val="80000"/>
                  </a:schemeClr>
                </a:solidFill>
              </a:defRPr>
            </a:lvl3pPr>
            <a:lvl4pPr>
              <a:defRPr>
                <a:solidFill>
                  <a:schemeClr val="tx1">
                    <a:alpha val="80000"/>
                  </a:schemeClr>
                </a:solidFill>
              </a:defRPr>
            </a:lvl4pPr>
            <a:lvl5pPr>
              <a:defRPr>
                <a:solidFill>
                  <a:schemeClr val="tx1">
                    <a:alpha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bg1">
                    <a:alpha val="80000"/>
                  </a:schemeClr>
                </a:solidFill>
                <a:latin typeface="Avenir Next" panose="020B0503020202020204" pitchFamily="34" charset="0"/>
              </a:defRPr>
            </a:lvl1pPr>
          </a:lstStyle>
          <a:p>
            <a:fld id="{4C325F04-A5A7-A04B-AACA-BECBE43F7F56}" type="slidenum">
              <a:rPr lang="en-US" smtClean="0"/>
              <a:pPr/>
              <a:t>‹#›</a:t>
            </a:fld>
            <a:endParaRPr lang="en-US" dirty="0"/>
          </a:p>
        </p:txBody>
      </p:sp>
      <p:pic>
        <p:nvPicPr>
          <p:cNvPr id="9" name="Picture 8" descr="Logo&#10;&#10;Description automatically generated">
            <a:extLst>
              <a:ext uri="{FF2B5EF4-FFF2-40B4-BE49-F238E27FC236}">
                <a16:creationId xmlns:a16="http://schemas.microsoft.com/office/drawing/2014/main" id="{E08C14B6-5142-366D-B02B-09EEE576AC3C}"/>
              </a:ext>
            </a:extLst>
          </p:cNvPr>
          <p:cNvPicPr>
            <a:picLocks noChangeAspect="1"/>
          </p:cNvPicPr>
          <p:nvPr userDrawn="1"/>
        </p:nvPicPr>
        <p:blipFill>
          <a:blip r:embed="rId2"/>
          <a:stretch>
            <a:fillRect/>
          </a:stretch>
        </p:blipFill>
        <p:spPr>
          <a:xfrm>
            <a:off x="10170373" y="5781221"/>
            <a:ext cx="1532897" cy="491838"/>
          </a:xfrm>
          <a:prstGeom prst="rect">
            <a:avLst/>
          </a:prstGeom>
        </p:spPr>
      </p:pic>
    </p:spTree>
    <p:extLst>
      <p:ext uri="{BB962C8B-B14F-4D97-AF65-F5344CB8AC3E}">
        <p14:creationId xmlns:p14="http://schemas.microsoft.com/office/powerpoint/2010/main" val="8113322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4D14D6-F4A9-3D42-A666-39DFCD4DC37E}"/>
              </a:ext>
            </a:extLst>
          </p:cNvPr>
          <p:cNvSpPr/>
          <p:nvPr/>
        </p:nvSpPr>
        <p:spPr>
          <a:xfrm>
            <a:off x="0" y="0"/>
            <a:ext cx="4583575"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80000"/>
                </a:schemeClr>
              </a:solidFill>
            </a:endParaRPr>
          </a:p>
        </p:txBody>
      </p:sp>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106371" y="3047142"/>
            <a:ext cx="4370832" cy="763715"/>
          </a:xfrm>
        </p:spPr>
        <p:txBody>
          <a:bodyPr/>
          <a:lstStyle>
            <a:lvl1pPr algn="ctr">
              <a:defRPr>
                <a:solidFill>
                  <a:schemeClr val="bg1">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7866FF11-DE96-B04B-B06C-50B675F10353}"/>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tx1">
                    <a:alpha val="80000"/>
                  </a:schemeClr>
                </a:solidFill>
                <a:latin typeface="Avenir Next" panose="020B0503020202020204" pitchFamily="34" charset="0"/>
              </a:defRPr>
            </a:lvl1pPr>
          </a:lstStyle>
          <a:p>
            <a:fld id="{4C325F04-A5A7-A04B-AACA-BECBE43F7F56}" type="slidenum">
              <a:rPr lang="en-US" smtClean="0"/>
              <a:pPr/>
              <a:t>‹#›</a:t>
            </a:fld>
            <a:endParaRPr lang="en-US" dirty="0"/>
          </a:p>
        </p:txBody>
      </p:sp>
      <p:sp>
        <p:nvSpPr>
          <p:cNvPr id="6" name="Content Placeholder 2">
            <a:extLst>
              <a:ext uri="{FF2B5EF4-FFF2-40B4-BE49-F238E27FC236}">
                <a16:creationId xmlns:a16="http://schemas.microsoft.com/office/drawing/2014/main" id="{5875B8CB-5177-1E48-95F9-F15A05A94078}"/>
              </a:ext>
            </a:extLst>
          </p:cNvPr>
          <p:cNvSpPr>
            <a:spLocks noGrp="1"/>
          </p:cNvSpPr>
          <p:nvPr>
            <p:ph idx="10"/>
          </p:nvPr>
        </p:nvSpPr>
        <p:spPr>
          <a:xfrm>
            <a:off x="4833075" y="719431"/>
            <a:ext cx="7291433" cy="5419138"/>
          </a:xfrm>
        </p:spPr>
        <p:txBody>
          <a:bodyPr/>
          <a:lstStyle>
            <a:lvl1pPr>
              <a:defRPr>
                <a:solidFill>
                  <a:schemeClr val="tx1">
                    <a:alpha val="80000"/>
                  </a:schemeClr>
                </a:solidFill>
              </a:defRPr>
            </a:lvl1pPr>
            <a:lvl2pPr>
              <a:defRPr>
                <a:solidFill>
                  <a:schemeClr val="tx1">
                    <a:alpha val="80000"/>
                  </a:schemeClr>
                </a:solidFill>
              </a:defRPr>
            </a:lvl2pPr>
            <a:lvl3pPr>
              <a:defRPr>
                <a:solidFill>
                  <a:schemeClr val="tx1">
                    <a:alpha val="80000"/>
                  </a:schemeClr>
                </a:solidFill>
              </a:defRPr>
            </a:lvl3pPr>
            <a:lvl4pPr>
              <a:defRPr>
                <a:solidFill>
                  <a:schemeClr val="tx1">
                    <a:alpha val="80000"/>
                  </a:schemeClr>
                </a:solidFill>
              </a:defRPr>
            </a:lvl4pPr>
            <a:lvl5pPr>
              <a:defRPr>
                <a:solidFill>
                  <a:schemeClr val="tx1">
                    <a:alpha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Logo&#10;&#10;Description automatically generated">
            <a:extLst>
              <a:ext uri="{FF2B5EF4-FFF2-40B4-BE49-F238E27FC236}">
                <a16:creationId xmlns:a16="http://schemas.microsoft.com/office/drawing/2014/main" id="{6DCF6893-3115-2310-959D-A71D64BF91C2}"/>
              </a:ext>
            </a:extLst>
          </p:cNvPr>
          <p:cNvPicPr>
            <a:picLocks noChangeAspect="1"/>
          </p:cNvPicPr>
          <p:nvPr userDrawn="1"/>
        </p:nvPicPr>
        <p:blipFill>
          <a:blip r:embed="rId2"/>
          <a:stretch>
            <a:fillRect/>
          </a:stretch>
        </p:blipFill>
        <p:spPr>
          <a:xfrm>
            <a:off x="290342" y="382285"/>
            <a:ext cx="1146439" cy="367841"/>
          </a:xfrm>
          <a:prstGeom prst="rect">
            <a:avLst/>
          </a:prstGeom>
        </p:spPr>
      </p:pic>
    </p:spTree>
    <p:extLst>
      <p:ext uri="{BB962C8B-B14F-4D97-AF65-F5344CB8AC3E}">
        <p14:creationId xmlns:p14="http://schemas.microsoft.com/office/powerpoint/2010/main" val="1428682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12/12/2022</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C9860-AA27-4167-A2A8-CAF6C654A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6081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4D14D6-F4A9-3D42-A666-39DFCD4DC37E}"/>
              </a:ext>
            </a:extLst>
          </p:cNvPr>
          <p:cNvSpPr/>
          <p:nvPr/>
        </p:nvSpPr>
        <p:spPr>
          <a:xfrm>
            <a:off x="0" y="0"/>
            <a:ext cx="4583575"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80000"/>
                </a:schemeClr>
              </a:solidFill>
            </a:endParaRPr>
          </a:p>
        </p:txBody>
      </p:sp>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54247" y="3047142"/>
            <a:ext cx="4370832" cy="763715"/>
          </a:xfrm>
        </p:spPr>
        <p:txBody>
          <a:bodyPr/>
          <a:lstStyle>
            <a:lvl1pPr algn="ctr">
              <a:defRPr>
                <a:solidFill>
                  <a:schemeClr val="bg1">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7866FF11-DE96-B04B-B06C-50B675F10353}"/>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tx1">
                    <a:alpha val="80000"/>
                  </a:schemeClr>
                </a:solidFill>
                <a:latin typeface="Avenir Next" panose="020B0503020202020204" pitchFamily="34" charset="0"/>
              </a:defRPr>
            </a:lvl1pPr>
          </a:lstStyle>
          <a:p>
            <a:fld id="{4C325F04-A5A7-A04B-AACA-BECBE43F7F56}" type="slidenum">
              <a:rPr lang="en-US" smtClean="0"/>
              <a:pPr/>
              <a:t>‹#›</a:t>
            </a:fld>
            <a:endParaRPr lang="en-US" dirty="0"/>
          </a:p>
        </p:txBody>
      </p:sp>
      <p:pic>
        <p:nvPicPr>
          <p:cNvPr id="8" name="Picture 7" descr="Logo&#10;&#10;Description automatically generated">
            <a:extLst>
              <a:ext uri="{FF2B5EF4-FFF2-40B4-BE49-F238E27FC236}">
                <a16:creationId xmlns:a16="http://schemas.microsoft.com/office/drawing/2014/main" id="{7673C290-49E7-77B0-D6D4-A1E876123DFD}"/>
              </a:ext>
            </a:extLst>
          </p:cNvPr>
          <p:cNvPicPr>
            <a:picLocks noChangeAspect="1"/>
          </p:cNvPicPr>
          <p:nvPr userDrawn="1"/>
        </p:nvPicPr>
        <p:blipFill>
          <a:blip r:embed="rId2"/>
          <a:stretch>
            <a:fillRect/>
          </a:stretch>
        </p:blipFill>
        <p:spPr>
          <a:xfrm>
            <a:off x="290342" y="382285"/>
            <a:ext cx="1146439" cy="367841"/>
          </a:xfrm>
          <a:prstGeom prst="rect">
            <a:avLst/>
          </a:prstGeom>
        </p:spPr>
      </p:pic>
    </p:spTree>
    <p:extLst>
      <p:ext uri="{BB962C8B-B14F-4D97-AF65-F5344CB8AC3E}">
        <p14:creationId xmlns:p14="http://schemas.microsoft.com/office/powerpoint/2010/main" val="41221666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629920" y="2823622"/>
            <a:ext cx="7823199" cy="763715"/>
          </a:xfrm>
        </p:spPr>
        <p:txBody>
          <a:bodyPr/>
          <a:lstStyle>
            <a:lvl1pPr algn="ctr">
              <a:defRPr>
                <a:solidFill>
                  <a:schemeClr val="bg1">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7866FF11-DE96-B04B-B06C-50B675F10353}"/>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tx1">
                    <a:alpha val="80000"/>
                  </a:schemeClr>
                </a:solidFill>
                <a:latin typeface="Avenir Next" panose="020B0503020202020204" pitchFamily="34" charset="0"/>
              </a:defRPr>
            </a:lvl1pPr>
          </a:lstStyle>
          <a:p>
            <a:fld id="{4C325F04-A5A7-A04B-AACA-BECBE43F7F56}"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05C89F28-9BB6-441E-3845-C98B9EF3559D}"/>
              </a:ext>
            </a:extLst>
          </p:cNvPr>
          <p:cNvPicPr>
            <a:picLocks noChangeAspect="1"/>
          </p:cNvPicPr>
          <p:nvPr userDrawn="1"/>
        </p:nvPicPr>
        <p:blipFill>
          <a:blip r:embed="rId2"/>
          <a:stretch>
            <a:fillRect/>
          </a:stretch>
        </p:blipFill>
        <p:spPr>
          <a:xfrm>
            <a:off x="8888476" y="5138420"/>
            <a:ext cx="2874264" cy="1197610"/>
          </a:xfrm>
          <a:prstGeom prst="rect">
            <a:avLst/>
          </a:prstGeom>
        </p:spPr>
      </p:pic>
    </p:spTree>
    <p:extLst>
      <p:ext uri="{BB962C8B-B14F-4D97-AF65-F5344CB8AC3E}">
        <p14:creationId xmlns:p14="http://schemas.microsoft.com/office/powerpoint/2010/main" val="40768616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4D14D6-F4A9-3D42-A666-39DFCD4DC37E}"/>
              </a:ext>
            </a:extLst>
          </p:cNvPr>
          <p:cNvSpPr/>
          <p:nvPr/>
        </p:nvSpPr>
        <p:spPr>
          <a:xfrm>
            <a:off x="0" y="0"/>
            <a:ext cx="4283765" cy="6858000"/>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80000"/>
                </a:schemeClr>
              </a:solidFill>
            </a:endParaRPr>
          </a:p>
        </p:txBody>
      </p:sp>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54247" y="3047142"/>
            <a:ext cx="3881649" cy="763715"/>
          </a:xfrm>
        </p:spPr>
        <p:txBody>
          <a:bodyPr/>
          <a:lstStyle>
            <a:lvl1pPr algn="ctr">
              <a:defRPr>
                <a:solidFill>
                  <a:schemeClr val="tx1">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7866FF11-DE96-B04B-B06C-50B675F10353}"/>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tx1">
                    <a:alpha val="80000"/>
                  </a:schemeClr>
                </a:solidFill>
                <a:latin typeface="Avenir Next" panose="020B0503020202020204" pitchFamily="34" charset="0"/>
              </a:defRPr>
            </a:lvl1pPr>
          </a:lstStyle>
          <a:p>
            <a:fld id="{4C325F04-A5A7-A04B-AACA-BECBE43F7F56}" type="slidenum">
              <a:rPr lang="en-US" smtClean="0"/>
              <a:pPr/>
              <a:t>‹#›</a:t>
            </a:fld>
            <a:endParaRPr lang="en-US" dirty="0"/>
          </a:p>
        </p:txBody>
      </p:sp>
      <p:pic>
        <p:nvPicPr>
          <p:cNvPr id="7" name="Picture 6" descr="Logo&#10;&#10;Description automatically generated">
            <a:extLst>
              <a:ext uri="{FF2B5EF4-FFF2-40B4-BE49-F238E27FC236}">
                <a16:creationId xmlns:a16="http://schemas.microsoft.com/office/drawing/2014/main" id="{A8457BB1-07F8-DD83-6927-0184C52BA4A7}"/>
              </a:ext>
            </a:extLst>
          </p:cNvPr>
          <p:cNvPicPr>
            <a:picLocks noChangeAspect="1"/>
          </p:cNvPicPr>
          <p:nvPr userDrawn="1"/>
        </p:nvPicPr>
        <p:blipFill>
          <a:blip r:embed="rId2"/>
          <a:stretch>
            <a:fillRect/>
          </a:stretch>
        </p:blipFill>
        <p:spPr>
          <a:xfrm>
            <a:off x="9983755" y="5678765"/>
            <a:ext cx="1778984" cy="741243"/>
          </a:xfrm>
          <a:prstGeom prst="rect">
            <a:avLst/>
          </a:prstGeom>
        </p:spPr>
      </p:pic>
    </p:spTree>
    <p:extLst>
      <p:ext uri="{BB962C8B-B14F-4D97-AF65-F5344CB8AC3E}">
        <p14:creationId xmlns:p14="http://schemas.microsoft.com/office/powerpoint/2010/main" val="3922655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4D14D6-F4A9-3D42-A666-39DFCD4DC37E}"/>
              </a:ext>
            </a:extLst>
          </p:cNvPr>
          <p:cNvSpPr/>
          <p:nvPr/>
        </p:nvSpPr>
        <p:spPr>
          <a:xfrm>
            <a:off x="0" y="0"/>
            <a:ext cx="4283765" cy="68580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80000"/>
                </a:schemeClr>
              </a:solidFill>
            </a:endParaRPr>
          </a:p>
        </p:txBody>
      </p:sp>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54247" y="3047142"/>
            <a:ext cx="3881649" cy="763715"/>
          </a:xfrm>
        </p:spPr>
        <p:txBody>
          <a:bodyPr/>
          <a:lstStyle>
            <a:lvl1pPr algn="ctr">
              <a:defRPr>
                <a:solidFill>
                  <a:schemeClr val="bg1">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7866FF11-DE96-B04B-B06C-50B675F10353}"/>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tx1">
                    <a:alpha val="80000"/>
                  </a:schemeClr>
                </a:solidFill>
                <a:latin typeface="Avenir Next" panose="020B0503020202020204" pitchFamily="34" charset="0"/>
              </a:defRPr>
            </a:lvl1pPr>
          </a:lstStyle>
          <a:p>
            <a:fld id="{4C325F04-A5A7-A04B-AACA-BECBE43F7F56}" type="slidenum">
              <a:rPr lang="en-US" smtClean="0"/>
              <a:pPr/>
              <a:t>‹#›</a:t>
            </a:fld>
            <a:endParaRPr lang="en-US" dirty="0"/>
          </a:p>
        </p:txBody>
      </p:sp>
      <p:pic>
        <p:nvPicPr>
          <p:cNvPr id="8" name="Picture 7" descr="Logo&#10;&#10;Description automatically generated">
            <a:extLst>
              <a:ext uri="{FF2B5EF4-FFF2-40B4-BE49-F238E27FC236}">
                <a16:creationId xmlns:a16="http://schemas.microsoft.com/office/drawing/2014/main" id="{C0968E44-2211-0F70-6AEB-3A78DD5CC47C}"/>
              </a:ext>
            </a:extLst>
          </p:cNvPr>
          <p:cNvPicPr>
            <a:picLocks noChangeAspect="1"/>
          </p:cNvPicPr>
          <p:nvPr userDrawn="1"/>
        </p:nvPicPr>
        <p:blipFill>
          <a:blip r:embed="rId2"/>
          <a:stretch>
            <a:fillRect/>
          </a:stretch>
        </p:blipFill>
        <p:spPr>
          <a:xfrm>
            <a:off x="9983755" y="5678765"/>
            <a:ext cx="1778984" cy="741243"/>
          </a:xfrm>
          <a:prstGeom prst="rect">
            <a:avLst/>
          </a:prstGeom>
        </p:spPr>
      </p:pic>
    </p:spTree>
    <p:extLst>
      <p:ext uri="{BB962C8B-B14F-4D97-AF65-F5344CB8AC3E}">
        <p14:creationId xmlns:p14="http://schemas.microsoft.com/office/powerpoint/2010/main" val="2184614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39D1F9-880C-4B9D-BF86-C8A4BEC2FCB6}"/>
              </a:ext>
            </a:extLst>
          </p:cNvPr>
          <p:cNvSpPr/>
          <p:nvPr userDrawn="1"/>
        </p:nvSpPr>
        <p:spPr>
          <a:xfrm>
            <a:off x="0" y="0"/>
            <a:ext cx="12192000" cy="11290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3165230" y="182688"/>
            <a:ext cx="6439955" cy="763715"/>
          </a:xfrm>
        </p:spPr>
        <p:txBody>
          <a:bodyPr/>
          <a:lstStyle>
            <a:lvl1pPr algn="ctr">
              <a:defRPr>
                <a:solidFill>
                  <a:schemeClr val="bg1">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tx1"/>
                </a:solidFill>
                <a:latin typeface="Avenir Next" panose="020B0503020202020204" pitchFamily="34" charset="0"/>
              </a:defRPr>
            </a:lvl1pPr>
          </a:lstStyle>
          <a:p>
            <a:fld id="{4C325F04-A5A7-A04B-AACA-BECBE43F7F56}" type="slidenum">
              <a:rPr lang="en-US" smtClean="0"/>
              <a:pPr/>
              <a:t>‹#›</a:t>
            </a:fld>
            <a:endParaRPr lang="en-US" dirty="0"/>
          </a:p>
        </p:txBody>
      </p:sp>
      <p:sp>
        <p:nvSpPr>
          <p:cNvPr id="3" name="Content Placeholder 2">
            <a:extLst>
              <a:ext uri="{FF2B5EF4-FFF2-40B4-BE49-F238E27FC236}">
                <a16:creationId xmlns:a16="http://schemas.microsoft.com/office/drawing/2014/main" id="{ECBCBEBA-4669-2649-A2E9-D93263DF53FC}"/>
              </a:ext>
            </a:extLst>
          </p:cNvPr>
          <p:cNvSpPr>
            <a:spLocks noGrp="1"/>
          </p:cNvSpPr>
          <p:nvPr>
            <p:ph idx="1"/>
          </p:nvPr>
        </p:nvSpPr>
        <p:spPr>
          <a:xfrm>
            <a:off x="155448" y="1377569"/>
            <a:ext cx="11868912" cy="4351338"/>
          </a:xfrm>
        </p:spPr>
        <p:txBody>
          <a:bodyPr/>
          <a:lstStyle>
            <a:lvl1pPr>
              <a:defRPr>
                <a:solidFill>
                  <a:srgbClr val="515151"/>
                </a:solidFill>
                <a:latin typeface="Arial" panose="020B0604020202020204" pitchFamily="34" charset="0"/>
                <a:cs typeface="Arial" panose="020B0604020202020204" pitchFamily="34" charset="0"/>
              </a:defRPr>
            </a:lvl1pPr>
            <a:lvl2pPr>
              <a:defRPr>
                <a:solidFill>
                  <a:srgbClr val="515151"/>
                </a:solidFill>
                <a:latin typeface="Arial" panose="020B0604020202020204" pitchFamily="34" charset="0"/>
                <a:cs typeface="Arial" panose="020B0604020202020204" pitchFamily="34" charset="0"/>
              </a:defRPr>
            </a:lvl2pPr>
            <a:lvl3pPr>
              <a:defRPr>
                <a:solidFill>
                  <a:srgbClr val="515151"/>
                </a:solidFill>
                <a:latin typeface="Arial" panose="020B0604020202020204" pitchFamily="34" charset="0"/>
                <a:cs typeface="Arial" panose="020B0604020202020204" pitchFamily="34" charset="0"/>
              </a:defRPr>
            </a:lvl3pPr>
            <a:lvl4pPr>
              <a:defRPr>
                <a:solidFill>
                  <a:srgbClr val="515151"/>
                </a:solidFill>
                <a:latin typeface="Arial" panose="020B0604020202020204" pitchFamily="34" charset="0"/>
                <a:cs typeface="Arial" panose="020B0604020202020204" pitchFamily="34" charset="0"/>
              </a:defRPr>
            </a:lvl4pPr>
            <a:lvl5pPr>
              <a:defRPr>
                <a:solidFill>
                  <a:srgbClr val="515151"/>
                </a:solidFill>
                <a:latin typeface="Arial" panose="020B0604020202020204" pitchFamily="34" charset="0"/>
                <a:cs typeface="Arial" panose="020B0604020202020204" pitchFamily="34" charset="0"/>
              </a:defRPr>
            </a:lvl5pPr>
          </a:lstStyle>
          <a:p>
            <a:pPr lvl="0"/>
            <a:endParaRPr lang="en-US" dirty="0"/>
          </a:p>
        </p:txBody>
      </p:sp>
      <p:pic>
        <p:nvPicPr>
          <p:cNvPr id="14" name="Picture 13" descr="Logo&#10;&#10;Description automatically generated">
            <a:extLst>
              <a:ext uri="{FF2B5EF4-FFF2-40B4-BE49-F238E27FC236}">
                <a16:creationId xmlns:a16="http://schemas.microsoft.com/office/drawing/2014/main" id="{551A172C-8DB9-17C0-E70F-38D3168A15C8}"/>
              </a:ext>
            </a:extLst>
          </p:cNvPr>
          <p:cNvPicPr>
            <a:picLocks noChangeAspect="1"/>
          </p:cNvPicPr>
          <p:nvPr userDrawn="1"/>
        </p:nvPicPr>
        <p:blipFill>
          <a:blip r:embed="rId2"/>
          <a:stretch>
            <a:fillRect/>
          </a:stretch>
        </p:blipFill>
        <p:spPr>
          <a:xfrm>
            <a:off x="290342" y="382285"/>
            <a:ext cx="1146439" cy="367841"/>
          </a:xfrm>
          <a:prstGeom prst="rect">
            <a:avLst/>
          </a:prstGeom>
        </p:spPr>
      </p:pic>
    </p:spTree>
    <p:extLst>
      <p:ext uri="{BB962C8B-B14F-4D97-AF65-F5344CB8AC3E}">
        <p14:creationId xmlns:p14="http://schemas.microsoft.com/office/powerpoint/2010/main" val="19283584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39D1F9-880C-4B9D-BF86-C8A4BEC2FCB6}"/>
              </a:ext>
            </a:extLst>
          </p:cNvPr>
          <p:cNvSpPr/>
          <p:nvPr userDrawn="1"/>
        </p:nvSpPr>
        <p:spPr>
          <a:xfrm>
            <a:off x="0" y="0"/>
            <a:ext cx="12192000" cy="11290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2868168" y="136525"/>
            <a:ext cx="6455664" cy="763715"/>
          </a:xfrm>
        </p:spPr>
        <p:txBody>
          <a:bodyPr/>
          <a:lstStyle>
            <a:lvl1pPr algn="ctr">
              <a:defRPr>
                <a:solidFill>
                  <a:schemeClr val="bg1">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tx1"/>
                </a:solidFill>
                <a:latin typeface="Avenir Next" panose="020B0503020202020204" pitchFamily="34" charset="0"/>
              </a:defRPr>
            </a:lvl1pPr>
          </a:lstStyle>
          <a:p>
            <a:fld id="{4C325F04-A5A7-A04B-AACA-BECBE43F7F56}" type="slidenum">
              <a:rPr lang="en-US" smtClean="0"/>
              <a:pPr/>
              <a:t>‹#›</a:t>
            </a:fld>
            <a:endParaRPr lang="en-US" dirty="0"/>
          </a:p>
        </p:txBody>
      </p:sp>
      <p:pic>
        <p:nvPicPr>
          <p:cNvPr id="7" name="Picture 6">
            <a:extLst>
              <a:ext uri="{FF2B5EF4-FFF2-40B4-BE49-F238E27FC236}">
                <a16:creationId xmlns:a16="http://schemas.microsoft.com/office/drawing/2014/main" id="{119A8FC0-4963-99C1-E02F-6E7F71B67064}"/>
              </a:ext>
            </a:extLst>
          </p:cNvPr>
          <p:cNvPicPr>
            <a:picLocks noChangeAspect="1"/>
          </p:cNvPicPr>
          <p:nvPr userDrawn="1"/>
        </p:nvPicPr>
        <p:blipFill>
          <a:blip r:embed="rId2"/>
          <a:stretch>
            <a:fillRect/>
          </a:stretch>
        </p:blipFill>
        <p:spPr>
          <a:xfrm rot="16200000">
            <a:off x="8082816" y="-906707"/>
            <a:ext cx="2073384" cy="6144985"/>
          </a:xfrm>
          <a:prstGeom prst="rect">
            <a:avLst/>
          </a:prstGeom>
        </p:spPr>
      </p:pic>
      <p:sp>
        <p:nvSpPr>
          <p:cNvPr id="3" name="Content Placeholder 2">
            <a:extLst>
              <a:ext uri="{FF2B5EF4-FFF2-40B4-BE49-F238E27FC236}">
                <a16:creationId xmlns:a16="http://schemas.microsoft.com/office/drawing/2014/main" id="{ECBCBEBA-4669-2649-A2E9-D93263DF53FC}"/>
              </a:ext>
            </a:extLst>
          </p:cNvPr>
          <p:cNvSpPr>
            <a:spLocks noGrp="1"/>
          </p:cNvSpPr>
          <p:nvPr>
            <p:ph idx="1"/>
          </p:nvPr>
        </p:nvSpPr>
        <p:spPr>
          <a:xfrm>
            <a:off x="155448" y="1377569"/>
            <a:ext cx="11868912" cy="4351338"/>
          </a:xfrm>
        </p:spPr>
        <p:txBody>
          <a:bodyPr/>
          <a:lstStyle>
            <a:lvl1pPr>
              <a:defRPr>
                <a:solidFill>
                  <a:srgbClr val="515151"/>
                </a:solidFill>
                <a:latin typeface="Arial" panose="020B0604020202020204" pitchFamily="34" charset="0"/>
                <a:cs typeface="Arial" panose="020B0604020202020204" pitchFamily="34" charset="0"/>
              </a:defRPr>
            </a:lvl1pPr>
            <a:lvl2pPr>
              <a:defRPr>
                <a:solidFill>
                  <a:srgbClr val="515151"/>
                </a:solidFill>
                <a:latin typeface="Arial" panose="020B0604020202020204" pitchFamily="34" charset="0"/>
                <a:cs typeface="Arial" panose="020B0604020202020204" pitchFamily="34" charset="0"/>
              </a:defRPr>
            </a:lvl2pPr>
            <a:lvl3pPr>
              <a:defRPr>
                <a:solidFill>
                  <a:srgbClr val="515151"/>
                </a:solidFill>
                <a:latin typeface="Arial" panose="020B0604020202020204" pitchFamily="34" charset="0"/>
                <a:cs typeface="Arial" panose="020B0604020202020204" pitchFamily="34" charset="0"/>
              </a:defRPr>
            </a:lvl3pPr>
            <a:lvl4pPr>
              <a:defRPr>
                <a:solidFill>
                  <a:srgbClr val="515151"/>
                </a:solidFill>
                <a:latin typeface="Arial" panose="020B0604020202020204" pitchFamily="34" charset="0"/>
                <a:cs typeface="Arial" panose="020B0604020202020204" pitchFamily="34" charset="0"/>
              </a:defRPr>
            </a:lvl4pPr>
            <a:lvl5pPr>
              <a:defRPr>
                <a:solidFill>
                  <a:srgbClr val="51515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Logo&#10;&#10;Description automatically generated">
            <a:extLst>
              <a:ext uri="{FF2B5EF4-FFF2-40B4-BE49-F238E27FC236}">
                <a16:creationId xmlns:a16="http://schemas.microsoft.com/office/drawing/2014/main" id="{7600A91D-9120-D994-71DF-2A019236C577}"/>
              </a:ext>
            </a:extLst>
          </p:cNvPr>
          <p:cNvPicPr>
            <a:picLocks noChangeAspect="1"/>
          </p:cNvPicPr>
          <p:nvPr userDrawn="1"/>
        </p:nvPicPr>
        <p:blipFill>
          <a:blip r:embed="rId3"/>
          <a:stretch>
            <a:fillRect/>
          </a:stretch>
        </p:blipFill>
        <p:spPr>
          <a:xfrm>
            <a:off x="290342" y="382285"/>
            <a:ext cx="1146439" cy="367841"/>
          </a:xfrm>
          <a:prstGeom prst="rect">
            <a:avLst/>
          </a:prstGeom>
        </p:spPr>
      </p:pic>
    </p:spTree>
    <p:extLst>
      <p:ext uri="{BB962C8B-B14F-4D97-AF65-F5344CB8AC3E}">
        <p14:creationId xmlns:p14="http://schemas.microsoft.com/office/powerpoint/2010/main" val="28529653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73E89E-A452-8A4E-FE1D-F2B88072DA98}"/>
              </a:ext>
            </a:extLst>
          </p:cNvPr>
          <p:cNvPicPr>
            <a:picLocks noChangeAspect="1"/>
          </p:cNvPicPr>
          <p:nvPr userDrawn="1"/>
        </p:nvPicPr>
        <p:blipFill>
          <a:blip r:embed="rId2"/>
          <a:stretch>
            <a:fillRect/>
          </a:stretch>
        </p:blipFill>
        <p:spPr>
          <a:xfrm rot="16200000" flipH="1">
            <a:off x="8333481" y="2955703"/>
            <a:ext cx="1708596" cy="6095998"/>
          </a:xfrm>
          <a:prstGeom prst="rect">
            <a:avLst/>
          </a:prstGeom>
        </p:spPr>
      </p:pic>
      <p:sp>
        <p:nvSpPr>
          <p:cNvPr id="4" name="Rectangle 3">
            <a:extLst>
              <a:ext uri="{FF2B5EF4-FFF2-40B4-BE49-F238E27FC236}">
                <a16:creationId xmlns:a16="http://schemas.microsoft.com/office/drawing/2014/main" id="{9D39D1F9-880C-4B9D-BF86-C8A4BEC2FCB6}"/>
              </a:ext>
            </a:extLst>
          </p:cNvPr>
          <p:cNvSpPr/>
          <p:nvPr userDrawn="1"/>
        </p:nvSpPr>
        <p:spPr>
          <a:xfrm>
            <a:off x="0" y="0"/>
            <a:ext cx="12192000" cy="11290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2868168" y="136525"/>
            <a:ext cx="6455664" cy="763715"/>
          </a:xfrm>
        </p:spPr>
        <p:txBody>
          <a:bodyPr/>
          <a:lstStyle>
            <a:lvl1pPr algn="ctr">
              <a:defRPr>
                <a:solidFill>
                  <a:schemeClr val="bg1">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CBCBEBA-4669-2649-A2E9-D93263DF53FC}"/>
              </a:ext>
            </a:extLst>
          </p:cNvPr>
          <p:cNvSpPr>
            <a:spLocks noGrp="1"/>
          </p:cNvSpPr>
          <p:nvPr>
            <p:ph idx="1"/>
          </p:nvPr>
        </p:nvSpPr>
        <p:spPr>
          <a:xfrm>
            <a:off x="155448" y="1377569"/>
            <a:ext cx="11868912" cy="4351338"/>
          </a:xfrm>
        </p:spPr>
        <p:txBody>
          <a:bodyPr/>
          <a:lstStyle>
            <a:lvl1pPr>
              <a:defRPr>
                <a:solidFill>
                  <a:srgbClr val="515151"/>
                </a:solidFill>
                <a:latin typeface="Arial" panose="020B0604020202020204" pitchFamily="34" charset="0"/>
                <a:cs typeface="Arial" panose="020B0604020202020204" pitchFamily="34" charset="0"/>
              </a:defRPr>
            </a:lvl1pPr>
            <a:lvl2pPr>
              <a:defRPr>
                <a:solidFill>
                  <a:srgbClr val="515151"/>
                </a:solidFill>
                <a:latin typeface="Arial" panose="020B0604020202020204" pitchFamily="34" charset="0"/>
                <a:cs typeface="Arial" panose="020B0604020202020204" pitchFamily="34" charset="0"/>
              </a:defRPr>
            </a:lvl2pPr>
            <a:lvl3pPr>
              <a:defRPr>
                <a:solidFill>
                  <a:srgbClr val="515151"/>
                </a:solidFill>
                <a:latin typeface="Arial" panose="020B0604020202020204" pitchFamily="34" charset="0"/>
                <a:cs typeface="Arial" panose="020B0604020202020204" pitchFamily="34" charset="0"/>
              </a:defRPr>
            </a:lvl3pPr>
            <a:lvl4pPr>
              <a:defRPr>
                <a:solidFill>
                  <a:srgbClr val="515151"/>
                </a:solidFill>
                <a:latin typeface="Arial" panose="020B0604020202020204" pitchFamily="34" charset="0"/>
                <a:cs typeface="Arial" panose="020B0604020202020204" pitchFamily="34" charset="0"/>
              </a:defRPr>
            </a:lvl4pPr>
            <a:lvl5pPr>
              <a:defRPr>
                <a:solidFill>
                  <a:srgbClr val="51515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tx1"/>
                </a:solidFill>
                <a:latin typeface="Avenir Next" panose="020B0503020202020204" pitchFamily="34" charset="0"/>
              </a:defRPr>
            </a:lvl1pPr>
          </a:lstStyle>
          <a:p>
            <a:fld id="{4C325F04-A5A7-A04B-AACA-BECBE43F7F56}" type="slidenum">
              <a:rPr lang="en-US" smtClean="0"/>
              <a:pPr/>
              <a:t>‹#›</a:t>
            </a:fld>
            <a:endParaRPr lang="en-US" dirty="0"/>
          </a:p>
        </p:txBody>
      </p:sp>
      <p:pic>
        <p:nvPicPr>
          <p:cNvPr id="13" name="Picture 12" descr="Logo&#10;&#10;Description automatically generated">
            <a:extLst>
              <a:ext uri="{FF2B5EF4-FFF2-40B4-BE49-F238E27FC236}">
                <a16:creationId xmlns:a16="http://schemas.microsoft.com/office/drawing/2014/main" id="{1A438714-9696-26F5-AE04-6410E7D7C000}"/>
              </a:ext>
            </a:extLst>
          </p:cNvPr>
          <p:cNvPicPr>
            <a:picLocks noChangeAspect="1"/>
          </p:cNvPicPr>
          <p:nvPr userDrawn="1"/>
        </p:nvPicPr>
        <p:blipFill>
          <a:blip r:embed="rId3"/>
          <a:stretch>
            <a:fillRect/>
          </a:stretch>
        </p:blipFill>
        <p:spPr>
          <a:xfrm>
            <a:off x="290342" y="382285"/>
            <a:ext cx="1146439" cy="367841"/>
          </a:xfrm>
          <a:prstGeom prst="rect">
            <a:avLst/>
          </a:prstGeom>
        </p:spPr>
      </p:pic>
    </p:spTree>
    <p:extLst>
      <p:ext uri="{BB962C8B-B14F-4D97-AF65-F5344CB8AC3E}">
        <p14:creationId xmlns:p14="http://schemas.microsoft.com/office/powerpoint/2010/main" val="12258297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B1E82B-AF72-845B-3CA0-CFC5C799E83D}"/>
              </a:ext>
            </a:extLst>
          </p:cNvPr>
          <p:cNvPicPr>
            <a:picLocks noChangeAspect="1"/>
          </p:cNvPicPr>
          <p:nvPr userDrawn="1"/>
        </p:nvPicPr>
        <p:blipFill>
          <a:blip r:embed="rId2"/>
          <a:stretch>
            <a:fillRect/>
          </a:stretch>
        </p:blipFill>
        <p:spPr>
          <a:xfrm rot="5400000" flipV="1">
            <a:off x="7425544" y="2119432"/>
            <a:ext cx="2313963" cy="7218950"/>
          </a:xfrm>
          <a:prstGeom prst="rect">
            <a:avLst/>
          </a:prstGeom>
        </p:spPr>
      </p:pic>
      <p:sp>
        <p:nvSpPr>
          <p:cNvPr id="4" name="Rectangle 3">
            <a:extLst>
              <a:ext uri="{FF2B5EF4-FFF2-40B4-BE49-F238E27FC236}">
                <a16:creationId xmlns:a16="http://schemas.microsoft.com/office/drawing/2014/main" id="{9D39D1F9-880C-4B9D-BF86-C8A4BEC2FCB6}"/>
              </a:ext>
            </a:extLst>
          </p:cNvPr>
          <p:cNvSpPr/>
          <p:nvPr userDrawn="1"/>
        </p:nvSpPr>
        <p:spPr>
          <a:xfrm>
            <a:off x="0" y="0"/>
            <a:ext cx="12192000" cy="11290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2868168" y="136525"/>
            <a:ext cx="6455664" cy="763715"/>
          </a:xfrm>
        </p:spPr>
        <p:txBody>
          <a:bodyPr/>
          <a:lstStyle>
            <a:lvl1pPr algn="ctr">
              <a:defRPr>
                <a:solidFill>
                  <a:schemeClr val="bg1">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tx1"/>
                </a:solidFill>
                <a:latin typeface="Avenir Next" panose="020B0503020202020204" pitchFamily="34" charset="0"/>
              </a:defRPr>
            </a:lvl1pPr>
          </a:lstStyle>
          <a:p>
            <a:fld id="{4C325F04-A5A7-A04B-AACA-BECBE43F7F56}" type="slidenum">
              <a:rPr lang="en-US" smtClean="0"/>
              <a:pPr/>
              <a:t>‹#›</a:t>
            </a:fld>
            <a:endParaRPr lang="en-US" dirty="0"/>
          </a:p>
        </p:txBody>
      </p:sp>
      <p:sp>
        <p:nvSpPr>
          <p:cNvPr id="3" name="Content Placeholder 2">
            <a:extLst>
              <a:ext uri="{FF2B5EF4-FFF2-40B4-BE49-F238E27FC236}">
                <a16:creationId xmlns:a16="http://schemas.microsoft.com/office/drawing/2014/main" id="{ECBCBEBA-4669-2649-A2E9-D93263DF53FC}"/>
              </a:ext>
            </a:extLst>
          </p:cNvPr>
          <p:cNvSpPr>
            <a:spLocks noGrp="1"/>
          </p:cNvSpPr>
          <p:nvPr>
            <p:ph idx="1"/>
          </p:nvPr>
        </p:nvSpPr>
        <p:spPr>
          <a:xfrm>
            <a:off x="155448" y="1377569"/>
            <a:ext cx="11868912" cy="4351338"/>
          </a:xfrm>
        </p:spPr>
        <p:txBody>
          <a:bodyPr/>
          <a:lstStyle>
            <a:lvl1pPr>
              <a:defRPr>
                <a:solidFill>
                  <a:srgbClr val="515151"/>
                </a:solidFill>
                <a:latin typeface="Arial" panose="020B0604020202020204" pitchFamily="34" charset="0"/>
                <a:cs typeface="Arial" panose="020B0604020202020204" pitchFamily="34" charset="0"/>
              </a:defRPr>
            </a:lvl1pPr>
            <a:lvl2pPr>
              <a:defRPr>
                <a:solidFill>
                  <a:srgbClr val="515151"/>
                </a:solidFill>
                <a:latin typeface="Arial" panose="020B0604020202020204" pitchFamily="34" charset="0"/>
                <a:cs typeface="Arial" panose="020B0604020202020204" pitchFamily="34" charset="0"/>
              </a:defRPr>
            </a:lvl2pPr>
            <a:lvl3pPr>
              <a:defRPr>
                <a:solidFill>
                  <a:srgbClr val="515151"/>
                </a:solidFill>
                <a:latin typeface="Arial" panose="020B0604020202020204" pitchFamily="34" charset="0"/>
                <a:cs typeface="Arial" panose="020B0604020202020204" pitchFamily="34" charset="0"/>
              </a:defRPr>
            </a:lvl3pPr>
            <a:lvl4pPr>
              <a:defRPr>
                <a:solidFill>
                  <a:srgbClr val="515151"/>
                </a:solidFill>
                <a:latin typeface="Arial" panose="020B0604020202020204" pitchFamily="34" charset="0"/>
                <a:cs typeface="Arial" panose="020B0604020202020204" pitchFamily="34" charset="0"/>
              </a:defRPr>
            </a:lvl4pPr>
            <a:lvl5pPr>
              <a:defRPr>
                <a:solidFill>
                  <a:srgbClr val="51515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descr="Logo&#10;&#10;Description automatically generated">
            <a:extLst>
              <a:ext uri="{FF2B5EF4-FFF2-40B4-BE49-F238E27FC236}">
                <a16:creationId xmlns:a16="http://schemas.microsoft.com/office/drawing/2014/main" id="{3B38693B-6326-D687-CB99-DC61FD2BFADB}"/>
              </a:ext>
            </a:extLst>
          </p:cNvPr>
          <p:cNvPicPr>
            <a:picLocks noChangeAspect="1"/>
          </p:cNvPicPr>
          <p:nvPr userDrawn="1"/>
        </p:nvPicPr>
        <p:blipFill>
          <a:blip r:embed="rId3"/>
          <a:stretch>
            <a:fillRect/>
          </a:stretch>
        </p:blipFill>
        <p:spPr>
          <a:xfrm>
            <a:off x="290342" y="382285"/>
            <a:ext cx="1146439" cy="367841"/>
          </a:xfrm>
          <a:prstGeom prst="rect">
            <a:avLst/>
          </a:prstGeom>
        </p:spPr>
      </p:pic>
    </p:spTree>
    <p:extLst>
      <p:ext uri="{BB962C8B-B14F-4D97-AF65-F5344CB8AC3E}">
        <p14:creationId xmlns:p14="http://schemas.microsoft.com/office/powerpoint/2010/main" val="1500294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6628B9-46A5-1ABF-DC26-86B29BC7A06D}"/>
              </a:ext>
            </a:extLst>
          </p:cNvPr>
          <p:cNvPicPr>
            <a:picLocks noChangeAspect="1"/>
          </p:cNvPicPr>
          <p:nvPr userDrawn="1"/>
        </p:nvPicPr>
        <p:blipFill rotWithShape="1">
          <a:blip r:embed="rId2"/>
          <a:srcRect t="43120"/>
          <a:stretch/>
        </p:blipFill>
        <p:spPr>
          <a:xfrm>
            <a:off x="8546842" y="1138422"/>
            <a:ext cx="3635827" cy="5728907"/>
          </a:xfrm>
          <a:prstGeom prst="rect">
            <a:avLst/>
          </a:prstGeom>
        </p:spPr>
      </p:pic>
      <p:sp>
        <p:nvSpPr>
          <p:cNvPr id="4" name="Rectangle 3">
            <a:extLst>
              <a:ext uri="{FF2B5EF4-FFF2-40B4-BE49-F238E27FC236}">
                <a16:creationId xmlns:a16="http://schemas.microsoft.com/office/drawing/2014/main" id="{9D39D1F9-880C-4B9D-BF86-C8A4BEC2FCB6}"/>
              </a:ext>
            </a:extLst>
          </p:cNvPr>
          <p:cNvSpPr/>
          <p:nvPr userDrawn="1"/>
        </p:nvSpPr>
        <p:spPr>
          <a:xfrm>
            <a:off x="0" y="0"/>
            <a:ext cx="12192000" cy="11290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2868168" y="136525"/>
            <a:ext cx="6455664" cy="763715"/>
          </a:xfrm>
        </p:spPr>
        <p:txBody>
          <a:bodyPr/>
          <a:lstStyle>
            <a:lvl1pPr algn="ctr">
              <a:defRPr>
                <a:solidFill>
                  <a:schemeClr val="bg1">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tx1"/>
                </a:solidFill>
                <a:latin typeface="Avenir Next" panose="020B0503020202020204" pitchFamily="34" charset="0"/>
              </a:defRPr>
            </a:lvl1pPr>
          </a:lstStyle>
          <a:p>
            <a:fld id="{4C325F04-A5A7-A04B-AACA-BECBE43F7F56}" type="slidenum">
              <a:rPr lang="en-US" smtClean="0"/>
              <a:pPr/>
              <a:t>‹#›</a:t>
            </a:fld>
            <a:endParaRPr lang="en-US" dirty="0"/>
          </a:p>
        </p:txBody>
      </p:sp>
      <p:sp>
        <p:nvSpPr>
          <p:cNvPr id="3" name="Content Placeholder 2">
            <a:extLst>
              <a:ext uri="{FF2B5EF4-FFF2-40B4-BE49-F238E27FC236}">
                <a16:creationId xmlns:a16="http://schemas.microsoft.com/office/drawing/2014/main" id="{ECBCBEBA-4669-2649-A2E9-D93263DF53FC}"/>
              </a:ext>
            </a:extLst>
          </p:cNvPr>
          <p:cNvSpPr>
            <a:spLocks noGrp="1"/>
          </p:cNvSpPr>
          <p:nvPr>
            <p:ph idx="1"/>
          </p:nvPr>
        </p:nvSpPr>
        <p:spPr>
          <a:xfrm>
            <a:off x="155448" y="1377569"/>
            <a:ext cx="7532976" cy="4351338"/>
          </a:xfrm>
        </p:spPr>
        <p:txBody>
          <a:bodyPr/>
          <a:lstStyle>
            <a:lvl1pPr>
              <a:defRPr>
                <a:solidFill>
                  <a:srgbClr val="515151"/>
                </a:solidFill>
                <a:latin typeface="Arial" panose="020B0604020202020204" pitchFamily="34" charset="0"/>
                <a:cs typeface="Arial" panose="020B0604020202020204" pitchFamily="34" charset="0"/>
              </a:defRPr>
            </a:lvl1pPr>
            <a:lvl2pPr>
              <a:defRPr>
                <a:solidFill>
                  <a:srgbClr val="515151"/>
                </a:solidFill>
                <a:latin typeface="Arial" panose="020B0604020202020204" pitchFamily="34" charset="0"/>
                <a:cs typeface="Arial" panose="020B0604020202020204" pitchFamily="34" charset="0"/>
              </a:defRPr>
            </a:lvl2pPr>
            <a:lvl3pPr>
              <a:defRPr>
                <a:solidFill>
                  <a:srgbClr val="515151"/>
                </a:solidFill>
                <a:latin typeface="Arial" panose="020B0604020202020204" pitchFamily="34" charset="0"/>
                <a:cs typeface="Arial" panose="020B0604020202020204" pitchFamily="34" charset="0"/>
              </a:defRPr>
            </a:lvl3pPr>
            <a:lvl4pPr>
              <a:defRPr>
                <a:solidFill>
                  <a:srgbClr val="515151"/>
                </a:solidFill>
                <a:latin typeface="Arial" panose="020B0604020202020204" pitchFamily="34" charset="0"/>
                <a:cs typeface="Arial" panose="020B0604020202020204" pitchFamily="34" charset="0"/>
              </a:defRPr>
            </a:lvl4pPr>
            <a:lvl5pPr>
              <a:defRPr>
                <a:solidFill>
                  <a:srgbClr val="51515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Logo&#10;&#10;Description automatically generated">
            <a:extLst>
              <a:ext uri="{FF2B5EF4-FFF2-40B4-BE49-F238E27FC236}">
                <a16:creationId xmlns:a16="http://schemas.microsoft.com/office/drawing/2014/main" id="{FD2E26DA-36FD-BE19-8ADE-81CB28CFCBD2}"/>
              </a:ext>
            </a:extLst>
          </p:cNvPr>
          <p:cNvPicPr>
            <a:picLocks noChangeAspect="1"/>
          </p:cNvPicPr>
          <p:nvPr userDrawn="1"/>
        </p:nvPicPr>
        <p:blipFill>
          <a:blip r:embed="rId3"/>
          <a:stretch>
            <a:fillRect/>
          </a:stretch>
        </p:blipFill>
        <p:spPr>
          <a:xfrm>
            <a:off x="290342" y="382285"/>
            <a:ext cx="1146439" cy="367841"/>
          </a:xfrm>
          <a:prstGeom prst="rect">
            <a:avLst/>
          </a:prstGeom>
        </p:spPr>
      </p:pic>
    </p:spTree>
    <p:extLst>
      <p:ext uri="{BB962C8B-B14F-4D97-AF65-F5344CB8AC3E}">
        <p14:creationId xmlns:p14="http://schemas.microsoft.com/office/powerpoint/2010/main" val="4785628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3CAC42-DF2A-B19D-C45B-ABEF9854BDE9}"/>
              </a:ext>
            </a:extLst>
          </p:cNvPr>
          <p:cNvPicPr>
            <a:picLocks noChangeAspect="1"/>
          </p:cNvPicPr>
          <p:nvPr userDrawn="1"/>
        </p:nvPicPr>
        <p:blipFill rotWithShape="1">
          <a:blip r:embed="rId2"/>
          <a:srcRect t="37327" r="52877" b="31089"/>
          <a:stretch/>
        </p:blipFill>
        <p:spPr>
          <a:xfrm>
            <a:off x="9829800" y="2824843"/>
            <a:ext cx="2362200" cy="4033158"/>
          </a:xfrm>
          <a:prstGeom prst="rect">
            <a:avLst/>
          </a:prstGeom>
        </p:spPr>
      </p:pic>
      <p:sp>
        <p:nvSpPr>
          <p:cNvPr id="4" name="Rectangle 3">
            <a:extLst>
              <a:ext uri="{FF2B5EF4-FFF2-40B4-BE49-F238E27FC236}">
                <a16:creationId xmlns:a16="http://schemas.microsoft.com/office/drawing/2014/main" id="{9D39D1F9-880C-4B9D-BF86-C8A4BEC2FCB6}"/>
              </a:ext>
            </a:extLst>
          </p:cNvPr>
          <p:cNvSpPr/>
          <p:nvPr userDrawn="1"/>
        </p:nvSpPr>
        <p:spPr>
          <a:xfrm>
            <a:off x="0" y="0"/>
            <a:ext cx="12192000" cy="11290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2868168" y="136525"/>
            <a:ext cx="6455664" cy="763715"/>
          </a:xfrm>
        </p:spPr>
        <p:txBody>
          <a:bodyPr/>
          <a:lstStyle>
            <a:lvl1pPr algn="ctr">
              <a:defRPr>
                <a:solidFill>
                  <a:schemeClr val="bg1">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tx1"/>
                </a:solidFill>
                <a:latin typeface="Avenir Next" panose="020B0503020202020204" pitchFamily="34" charset="0"/>
              </a:defRPr>
            </a:lvl1pPr>
          </a:lstStyle>
          <a:p>
            <a:fld id="{4C325F04-A5A7-A04B-AACA-BECBE43F7F56}" type="slidenum">
              <a:rPr lang="en-US" smtClean="0"/>
              <a:pPr/>
              <a:t>‹#›</a:t>
            </a:fld>
            <a:endParaRPr lang="en-US" dirty="0"/>
          </a:p>
        </p:txBody>
      </p:sp>
      <p:sp>
        <p:nvSpPr>
          <p:cNvPr id="3" name="Content Placeholder 2">
            <a:extLst>
              <a:ext uri="{FF2B5EF4-FFF2-40B4-BE49-F238E27FC236}">
                <a16:creationId xmlns:a16="http://schemas.microsoft.com/office/drawing/2014/main" id="{ECBCBEBA-4669-2649-A2E9-D93263DF53FC}"/>
              </a:ext>
            </a:extLst>
          </p:cNvPr>
          <p:cNvSpPr>
            <a:spLocks noGrp="1"/>
          </p:cNvSpPr>
          <p:nvPr>
            <p:ph idx="1"/>
          </p:nvPr>
        </p:nvSpPr>
        <p:spPr>
          <a:xfrm>
            <a:off x="155448" y="1377569"/>
            <a:ext cx="11868912" cy="4351338"/>
          </a:xfrm>
        </p:spPr>
        <p:txBody>
          <a:bodyPr/>
          <a:lstStyle>
            <a:lvl1pPr>
              <a:defRPr>
                <a:solidFill>
                  <a:srgbClr val="515151"/>
                </a:solidFill>
                <a:latin typeface="Arial" panose="020B0604020202020204" pitchFamily="34" charset="0"/>
                <a:cs typeface="Arial" panose="020B0604020202020204" pitchFamily="34" charset="0"/>
              </a:defRPr>
            </a:lvl1pPr>
            <a:lvl2pPr>
              <a:defRPr>
                <a:solidFill>
                  <a:srgbClr val="515151"/>
                </a:solidFill>
                <a:latin typeface="Arial" panose="020B0604020202020204" pitchFamily="34" charset="0"/>
                <a:cs typeface="Arial" panose="020B0604020202020204" pitchFamily="34" charset="0"/>
              </a:defRPr>
            </a:lvl2pPr>
            <a:lvl3pPr>
              <a:defRPr>
                <a:solidFill>
                  <a:srgbClr val="515151"/>
                </a:solidFill>
                <a:latin typeface="Arial" panose="020B0604020202020204" pitchFamily="34" charset="0"/>
                <a:cs typeface="Arial" panose="020B0604020202020204" pitchFamily="34" charset="0"/>
              </a:defRPr>
            </a:lvl3pPr>
            <a:lvl4pPr>
              <a:defRPr>
                <a:solidFill>
                  <a:srgbClr val="515151"/>
                </a:solidFill>
                <a:latin typeface="Arial" panose="020B0604020202020204" pitchFamily="34" charset="0"/>
                <a:cs typeface="Arial" panose="020B0604020202020204" pitchFamily="34" charset="0"/>
              </a:defRPr>
            </a:lvl4pPr>
            <a:lvl5pPr>
              <a:defRPr>
                <a:solidFill>
                  <a:srgbClr val="51515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Logo&#10;&#10;Description automatically generated">
            <a:extLst>
              <a:ext uri="{FF2B5EF4-FFF2-40B4-BE49-F238E27FC236}">
                <a16:creationId xmlns:a16="http://schemas.microsoft.com/office/drawing/2014/main" id="{FA6E6CC8-B686-C4E1-2233-552CD5FDCF94}"/>
              </a:ext>
            </a:extLst>
          </p:cNvPr>
          <p:cNvPicPr>
            <a:picLocks noChangeAspect="1"/>
          </p:cNvPicPr>
          <p:nvPr userDrawn="1"/>
        </p:nvPicPr>
        <p:blipFill>
          <a:blip r:embed="rId3"/>
          <a:stretch>
            <a:fillRect/>
          </a:stretch>
        </p:blipFill>
        <p:spPr>
          <a:xfrm>
            <a:off x="290342" y="382285"/>
            <a:ext cx="1146439" cy="367841"/>
          </a:xfrm>
          <a:prstGeom prst="rect">
            <a:avLst/>
          </a:prstGeom>
        </p:spPr>
      </p:pic>
    </p:spTree>
    <p:extLst>
      <p:ext uri="{BB962C8B-B14F-4D97-AF65-F5344CB8AC3E}">
        <p14:creationId xmlns:p14="http://schemas.microsoft.com/office/powerpoint/2010/main" val="3333575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3507288"/>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2" name="Title 1"/>
          <p:cNvSpPr>
            <a:spLocks noGrp="1"/>
          </p:cNvSpPr>
          <p:nvPr>
            <p:ph type="ctrTitle" hasCustomPrompt="1"/>
          </p:nvPr>
        </p:nvSpPr>
        <p:spPr>
          <a:xfrm>
            <a:off x="1530096" y="1122363"/>
            <a:ext cx="9144000" cy="2387600"/>
          </a:xfrm>
        </p:spPr>
        <p:txBody>
          <a:bodyPr anchor="b"/>
          <a:lstStyle>
            <a:lvl1pPr algn="ctr">
              <a:defRPr sz="6000">
                <a:solidFill>
                  <a:schemeClr val="bg1"/>
                </a:solidFill>
                <a:latin typeface="Arial" charset="0"/>
                <a:ea typeface="Arial" charset="0"/>
                <a:cs typeface="Arial" charset="0"/>
              </a:defRPr>
            </a:lvl1pPr>
          </a:lstStyle>
          <a:p>
            <a:r>
              <a:rPr lang="en-US"/>
              <a:t>Title</a:t>
            </a:r>
          </a:p>
        </p:txBody>
      </p:sp>
      <p:sp>
        <p:nvSpPr>
          <p:cNvPr id="3" name="Subtitle 2"/>
          <p:cNvSpPr>
            <a:spLocks noGrp="1"/>
          </p:cNvSpPr>
          <p:nvPr>
            <p:ph type="subTitle" idx="1" hasCustomPrompt="1"/>
          </p:nvPr>
        </p:nvSpPr>
        <p:spPr>
          <a:xfrm>
            <a:off x="1530096" y="3602038"/>
            <a:ext cx="9144000" cy="450132"/>
          </a:xfrm>
        </p:spPr>
        <p:txBody>
          <a:bodyPr/>
          <a:lstStyle>
            <a:lvl1pPr marL="0" indent="0" algn="ctr">
              <a:buNone/>
              <a:defRPr lang="en-US" b="0" i="0" smtClean="0">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914EAA2-EE80-4DDE-AD8C-440A908CFD40}" type="datetimeFigureOut">
              <a:rPr lang="en-US" smtClean="0">
                <a:solidFill>
                  <a:prstClr val="black">
                    <a:tint val="75000"/>
                  </a:prstClr>
                </a:solidFill>
              </a:rPr>
              <a:pPr/>
              <a:t>12/12/2022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F5AE8DC8-8B7A-42A3-A646-501EC6FFAD2D}" type="slidenum">
              <a:rPr lang="en-US" smtClean="0">
                <a:solidFill>
                  <a:prstClr val="black">
                    <a:tint val="75000"/>
                  </a:prstClr>
                </a:solidFill>
              </a:rPr>
              <a:pPr/>
              <a:t>‹#›</a:t>
            </a:fld>
            <a:endParaRPr lang="en-US" dirty="0">
              <a:solidFill>
                <a:prstClr val="black">
                  <a:tint val="75000"/>
                </a:prstClr>
              </a:solidFill>
            </a:endParaRPr>
          </a:p>
        </p:txBody>
      </p:sp>
      <p:sp>
        <p:nvSpPr>
          <p:cNvPr id="7" name="Subtitle 2"/>
          <p:cNvSpPr txBox="1">
            <a:spLocks/>
          </p:cNvSpPr>
          <p:nvPr/>
        </p:nvSpPr>
        <p:spPr>
          <a:xfrm>
            <a:off x="1530096" y="4130218"/>
            <a:ext cx="9144000" cy="6985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400" b="0" i="0" kern="1200" smtClean="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Arial" charset="0"/>
              <a:ea typeface="Arial" charset="0"/>
              <a:cs typeface="Arial" charset="0"/>
            </a:endParaRPr>
          </a:p>
        </p:txBody>
      </p:sp>
    </p:spTree>
    <p:extLst>
      <p:ext uri="{BB962C8B-B14F-4D97-AF65-F5344CB8AC3E}">
        <p14:creationId xmlns:p14="http://schemas.microsoft.com/office/powerpoint/2010/main" val="4864367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39D1F9-880C-4B9D-BF86-C8A4BEC2FCB6}"/>
              </a:ext>
            </a:extLst>
          </p:cNvPr>
          <p:cNvSpPr/>
          <p:nvPr userDrawn="1"/>
        </p:nvSpPr>
        <p:spPr>
          <a:xfrm>
            <a:off x="0" y="0"/>
            <a:ext cx="12192000" cy="11290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2868168" y="136525"/>
            <a:ext cx="6455664" cy="763715"/>
          </a:xfrm>
        </p:spPr>
        <p:txBody>
          <a:bodyPr/>
          <a:lstStyle>
            <a:lvl1pPr algn="ctr">
              <a:defRPr>
                <a:solidFill>
                  <a:schemeClr val="bg1">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tx1"/>
                </a:solidFill>
                <a:latin typeface="Avenir Next" panose="020B0503020202020204" pitchFamily="34" charset="0"/>
              </a:defRPr>
            </a:lvl1pPr>
          </a:lstStyle>
          <a:p>
            <a:fld id="{4C325F04-A5A7-A04B-AACA-BECBE43F7F56}" type="slidenum">
              <a:rPr lang="en-US" smtClean="0"/>
              <a:pPr/>
              <a:t>‹#›</a:t>
            </a:fld>
            <a:endParaRPr lang="en-US" dirty="0"/>
          </a:p>
        </p:txBody>
      </p:sp>
      <p:sp>
        <p:nvSpPr>
          <p:cNvPr id="3" name="Content Placeholder 2">
            <a:extLst>
              <a:ext uri="{FF2B5EF4-FFF2-40B4-BE49-F238E27FC236}">
                <a16:creationId xmlns:a16="http://schemas.microsoft.com/office/drawing/2014/main" id="{ECBCBEBA-4669-2649-A2E9-D93263DF53FC}"/>
              </a:ext>
            </a:extLst>
          </p:cNvPr>
          <p:cNvSpPr>
            <a:spLocks noGrp="1"/>
          </p:cNvSpPr>
          <p:nvPr>
            <p:ph idx="1"/>
          </p:nvPr>
        </p:nvSpPr>
        <p:spPr>
          <a:xfrm>
            <a:off x="155448" y="1377569"/>
            <a:ext cx="8323534" cy="4351338"/>
          </a:xfrm>
        </p:spPr>
        <p:txBody>
          <a:bodyPr/>
          <a:lstStyle>
            <a:lvl1pPr>
              <a:defRPr>
                <a:solidFill>
                  <a:srgbClr val="515151"/>
                </a:solidFill>
                <a:latin typeface="Arial" panose="020B0604020202020204" pitchFamily="34" charset="0"/>
                <a:cs typeface="Arial" panose="020B0604020202020204" pitchFamily="34" charset="0"/>
              </a:defRPr>
            </a:lvl1pPr>
            <a:lvl2pPr>
              <a:defRPr>
                <a:solidFill>
                  <a:srgbClr val="515151"/>
                </a:solidFill>
                <a:latin typeface="Arial" panose="020B0604020202020204" pitchFamily="34" charset="0"/>
                <a:cs typeface="Arial" panose="020B0604020202020204" pitchFamily="34" charset="0"/>
              </a:defRPr>
            </a:lvl2pPr>
            <a:lvl3pPr>
              <a:defRPr>
                <a:solidFill>
                  <a:srgbClr val="515151"/>
                </a:solidFill>
                <a:latin typeface="Arial" panose="020B0604020202020204" pitchFamily="34" charset="0"/>
                <a:cs typeface="Arial" panose="020B0604020202020204" pitchFamily="34" charset="0"/>
              </a:defRPr>
            </a:lvl3pPr>
            <a:lvl4pPr>
              <a:defRPr>
                <a:solidFill>
                  <a:srgbClr val="515151"/>
                </a:solidFill>
                <a:latin typeface="Arial" panose="020B0604020202020204" pitchFamily="34" charset="0"/>
                <a:cs typeface="Arial" panose="020B0604020202020204" pitchFamily="34" charset="0"/>
              </a:defRPr>
            </a:lvl4pPr>
            <a:lvl5pPr>
              <a:defRPr>
                <a:solidFill>
                  <a:srgbClr val="51515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AutoShape 3">
            <a:extLst>
              <a:ext uri="{FF2B5EF4-FFF2-40B4-BE49-F238E27FC236}">
                <a16:creationId xmlns:a16="http://schemas.microsoft.com/office/drawing/2014/main" id="{56DE71C1-B9BF-605F-AA5F-28CA94460D4A}"/>
              </a:ext>
            </a:extLst>
          </p:cNvPr>
          <p:cNvSpPr>
            <a:spLocks noChangeAspect="1" noChangeArrowheads="1" noTextEdit="1"/>
          </p:cNvSpPr>
          <p:nvPr userDrawn="1"/>
        </p:nvSpPr>
        <p:spPr bwMode="auto">
          <a:xfrm>
            <a:off x="8792581" y="1128713"/>
            <a:ext cx="3397250" cy="572928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5" name="Picture 14" descr="Logo&#10;&#10;Description automatically generated">
            <a:extLst>
              <a:ext uri="{FF2B5EF4-FFF2-40B4-BE49-F238E27FC236}">
                <a16:creationId xmlns:a16="http://schemas.microsoft.com/office/drawing/2014/main" id="{02C1C141-BAF8-8363-F8B5-61AEEBBFFB10}"/>
              </a:ext>
            </a:extLst>
          </p:cNvPr>
          <p:cNvPicPr>
            <a:picLocks noChangeAspect="1"/>
          </p:cNvPicPr>
          <p:nvPr userDrawn="1"/>
        </p:nvPicPr>
        <p:blipFill>
          <a:blip r:embed="rId2"/>
          <a:stretch>
            <a:fillRect/>
          </a:stretch>
        </p:blipFill>
        <p:spPr>
          <a:xfrm>
            <a:off x="290342" y="382285"/>
            <a:ext cx="1146439" cy="367841"/>
          </a:xfrm>
          <a:prstGeom prst="rect">
            <a:avLst/>
          </a:prstGeom>
        </p:spPr>
      </p:pic>
    </p:spTree>
    <p:extLst>
      <p:ext uri="{BB962C8B-B14F-4D97-AF65-F5344CB8AC3E}">
        <p14:creationId xmlns:p14="http://schemas.microsoft.com/office/powerpoint/2010/main" val="6367259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39D1F9-880C-4B9D-BF86-C8A4BEC2FCB6}"/>
              </a:ext>
            </a:extLst>
          </p:cNvPr>
          <p:cNvSpPr/>
          <p:nvPr userDrawn="1"/>
        </p:nvSpPr>
        <p:spPr>
          <a:xfrm>
            <a:off x="0" y="0"/>
            <a:ext cx="12192000" cy="11290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2868168" y="136525"/>
            <a:ext cx="6455664" cy="763715"/>
          </a:xfrm>
        </p:spPr>
        <p:txBody>
          <a:bodyPr/>
          <a:lstStyle>
            <a:lvl1pPr algn="ctr">
              <a:defRPr>
                <a:solidFill>
                  <a:schemeClr val="bg1">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tx1"/>
                </a:solidFill>
                <a:latin typeface="Avenir Next" panose="020B0503020202020204" pitchFamily="34" charset="0"/>
              </a:defRPr>
            </a:lvl1pPr>
          </a:lstStyle>
          <a:p>
            <a:fld id="{4C325F04-A5A7-A04B-AACA-BECBE43F7F56}" type="slidenum">
              <a:rPr lang="en-US" smtClean="0"/>
              <a:pPr/>
              <a:t>‹#›</a:t>
            </a:fld>
            <a:endParaRPr lang="en-US" dirty="0"/>
          </a:p>
        </p:txBody>
      </p:sp>
      <p:sp>
        <p:nvSpPr>
          <p:cNvPr id="9" name="Rectangle 8">
            <a:extLst>
              <a:ext uri="{FF2B5EF4-FFF2-40B4-BE49-F238E27FC236}">
                <a16:creationId xmlns:a16="http://schemas.microsoft.com/office/drawing/2014/main" id="{1066149B-8E97-038F-DCDC-FA64ADFB6C9B}"/>
              </a:ext>
            </a:extLst>
          </p:cNvPr>
          <p:cNvSpPr/>
          <p:nvPr userDrawn="1"/>
        </p:nvSpPr>
        <p:spPr>
          <a:xfrm>
            <a:off x="-6096" y="1129093"/>
            <a:ext cx="6096000" cy="572890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Content Placeholder 2">
            <a:extLst>
              <a:ext uri="{FF2B5EF4-FFF2-40B4-BE49-F238E27FC236}">
                <a16:creationId xmlns:a16="http://schemas.microsoft.com/office/drawing/2014/main" id="{ECBCBEBA-4669-2649-A2E9-D93263DF53FC}"/>
              </a:ext>
            </a:extLst>
          </p:cNvPr>
          <p:cNvSpPr>
            <a:spLocks noGrp="1"/>
          </p:cNvSpPr>
          <p:nvPr>
            <p:ph idx="1"/>
          </p:nvPr>
        </p:nvSpPr>
        <p:spPr>
          <a:xfrm>
            <a:off x="432262" y="1377569"/>
            <a:ext cx="5270269" cy="3842131"/>
          </a:xfrm>
        </p:spPr>
        <p:txBody>
          <a:bodyPr/>
          <a:lstStyle>
            <a:lvl1pPr>
              <a:defRPr>
                <a:solidFill>
                  <a:srgbClr val="515151"/>
                </a:solidFill>
                <a:latin typeface="Arial" panose="020B0604020202020204" pitchFamily="34" charset="0"/>
                <a:cs typeface="Arial" panose="020B0604020202020204" pitchFamily="34" charset="0"/>
              </a:defRPr>
            </a:lvl1pPr>
            <a:lvl2pPr>
              <a:defRPr>
                <a:solidFill>
                  <a:srgbClr val="515151"/>
                </a:solidFill>
                <a:latin typeface="Arial" panose="020B0604020202020204" pitchFamily="34" charset="0"/>
                <a:cs typeface="Arial" panose="020B0604020202020204" pitchFamily="34" charset="0"/>
              </a:defRPr>
            </a:lvl2pPr>
            <a:lvl3pPr>
              <a:defRPr>
                <a:solidFill>
                  <a:srgbClr val="515151"/>
                </a:solidFill>
                <a:latin typeface="Arial" panose="020B0604020202020204" pitchFamily="34" charset="0"/>
                <a:cs typeface="Arial" panose="020B0604020202020204" pitchFamily="34" charset="0"/>
              </a:defRPr>
            </a:lvl3pPr>
            <a:lvl4pPr>
              <a:defRPr>
                <a:solidFill>
                  <a:srgbClr val="515151"/>
                </a:solidFill>
                <a:latin typeface="Arial" panose="020B0604020202020204" pitchFamily="34" charset="0"/>
                <a:cs typeface="Arial" panose="020B0604020202020204" pitchFamily="34" charset="0"/>
              </a:defRPr>
            </a:lvl4pPr>
            <a:lvl5pPr>
              <a:defRPr>
                <a:solidFill>
                  <a:srgbClr val="51515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6B1D5515-9381-3EB1-5B7B-927641A8B612}"/>
              </a:ext>
            </a:extLst>
          </p:cNvPr>
          <p:cNvSpPr>
            <a:spLocks noGrp="1"/>
          </p:cNvSpPr>
          <p:nvPr>
            <p:ph type="body" sz="quarter" idx="10"/>
          </p:nvPr>
        </p:nvSpPr>
        <p:spPr>
          <a:xfrm>
            <a:off x="6253163" y="1377950"/>
            <a:ext cx="5657642" cy="384213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Logo&#10;&#10;Description automatically generated">
            <a:extLst>
              <a:ext uri="{FF2B5EF4-FFF2-40B4-BE49-F238E27FC236}">
                <a16:creationId xmlns:a16="http://schemas.microsoft.com/office/drawing/2014/main" id="{2CC13399-0CDA-7288-4A42-010A1E377A46}"/>
              </a:ext>
            </a:extLst>
          </p:cNvPr>
          <p:cNvPicPr>
            <a:picLocks noChangeAspect="1"/>
          </p:cNvPicPr>
          <p:nvPr userDrawn="1"/>
        </p:nvPicPr>
        <p:blipFill>
          <a:blip r:embed="rId2"/>
          <a:stretch>
            <a:fillRect/>
          </a:stretch>
        </p:blipFill>
        <p:spPr>
          <a:xfrm>
            <a:off x="290342" y="382285"/>
            <a:ext cx="1146439" cy="367841"/>
          </a:xfrm>
          <a:prstGeom prst="rect">
            <a:avLst/>
          </a:prstGeom>
        </p:spPr>
      </p:pic>
    </p:spTree>
    <p:extLst>
      <p:ext uri="{BB962C8B-B14F-4D97-AF65-F5344CB8AC3E}">
        <p14:creationId xmlns:p14="http://schemas.microsoft.com/office/powerpoint/2010/main" val="1161520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2868168" y="136525"/>
            <a:ext cx="6455664" cy="76371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CBCBEBA-4669-2649-A2E9-D93263DF53FC}"/>
              </a:ext>
            </a:extLst>
          </p:cNvPr>
          <p:cNvSpPr>
            <a:spLocks noGrp="1"/>
          </p:cNvSpPr>
          <p:nvPr>
            <p:ph idx="1"/>
          </p:nvPr>
        </p:nvSpPr>
        <p:spPr>
          <a:xfrm>
            <a:off x="155448" y="1377569"/>
            <a:ext cx="11868912" cy="4351338"/>
          </a:xfrm>
        </p:spPr>
        <p:txBody>
          <a:bodyPr/>
          <a:lstStyle>
            <a:lvl1pPr marL="0" indent="0">
              <a:buNone/>
              <a:defRPr>
                <a:solidFill>
                  <a:schemeClr val="bg1">
                    <a:alpha val="80000"/>
                  </a:schemeClr>
                </a:solidFill>
                <a:latin typeface="Arial" panose="020B0604020202020204" pitchFamily="34" charset="0"/>
                <a:cs typeface="Arial" panose="020B0604020202020204" pitchFamily="34" charset="0"/>
              </a:defRPr>
            </a:lvl1pPr>
            <a:lvl2pPr>
              <a:defRPr>
                <a:solidFill>
                  <a:schemeClr val="bg1">
                    <a:alpha val="80000"/>
                  </a:schemeClr>
                </a:solidFill>
                <a:latin typeface="Arial" panose="020B0604020202020204" pitchFamily="34" charset="0"/>
                <a:cs typeface="Arial" panose="020B0604020202020204" pitchFamily="34" charset="0"/>
              </a:defRPr>
            </a:lvl2pPr>
            <a:lvl3pPr>
              <a:defRPr>
                <a:solidFill>
                  <a:schemeClr val="bg1">
                    <a:alpha val="80000"/>
                  </a:schemeClr>
                </a:solidFill>
                <a:latin typeface="Arial" panose="020B0604020202020204" pitchFamily="34" charset="0"/>
                <a:cs typeface="Arial" panose="020B0604020202020204" pitchFamily="34" charset="0"/>
              </a:defRPr>
            </a:lvl3pPr>
            <a:lvl4pPr>
              <a:defRPr>
                <a:solidFill>
                  <a:schemeClr val="bg1">
                    <a:alpha val="80000"/>
                  </a:schemeClr>
                </a:solidFill>
                <a:latin typeface="Arial" panose="020B0604020202020204" pitchFamily="34" charset="0"/>
                <a:cs typeface="Arial" panose="020B0604020202020204" pitchFamily="34" charset="0"/>
              </a:defRPr>
            </a:lvl4pPr>
            <a:lvl5pPr>
              <a:defRPr>
                <a:solidFill>
                  <a:schemeClr val="bg1">
                    <a:alpha val="80000"/>
                  </a:schemeClr>
                </a:solidFill>
                <a:latin typeface="Arial" panose="020B0604020202020204" pitchFamily="34" charset="0"/>
                <a:cs typeface="Arial" panose="020B0604020202020204" pitchFamily="34" charset="0"/>
              </a:defRPr>
            </a:lvl5pPr>
          </a:lstStyle>
          <a:p>
            <a:pPr lvl="0"/>
            <a:endParaRPr lang="en-US" dirty="0"/>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bg1">
                    <a:alpha val="80000"/>
                  </a:schemeClr>
                </a:solidFill>
                <a:latin typeface="Avenir Next" panose="020B0503020202020204" pitchFamily="34" charset="0"/>
              </a:defRPr>
            </a:lvl1pPr>
          </a:lstStyle>
          <a:p>
            <a:fld id="{4C325F04-A5A7-A04B-AACA-BECBE43F7F56}" type="slidenum">
              <a:rPr lang="en-US" smtClean="0"/>
              <a:pPr/>
              <a:t>‹#›</a:t>
            </a:fld>
            <a:endParaRPr lang="en-US" dirty="0"/>
          </a:p>
        </p:txBody>
      </p:sp>
      <p:pic>
        <p:nvPicPr>
          <p:cNvPr id="10" name="Picture 9" descr="Logo&#10;&#10;Description automatically generated">
            <a:extLst>
              <a:ext uri="{FF2B5EF4-FFF2-40B4-BE49-F238E27FC236}">
                <a16:creationId xmlns:a16="http://schemas.microsoft.com/office/drawing/2014/main" id="{2904FB15-11BD-EA4C-E580-44955FB20391}"/>
              </a:ext>
            </a:extLst>
          </p:cNvPr>
          <p:cNvPicPr>
            <a:picLocks noChangeAspect="1"/>
          </p:cNvPicPr>
          <p:nvPr userDrawn="1"/>
        </p:nvPicPr>
        <p:blipFill>
          <a:blip r:embed="rId2"/>
          <a:stretch>
            <a:fillRect/>
          </a:stretch>
        </p:blipFill>
        <p:spPr>
          <a:xfrm>
            <a:off x="290342" y="382285"/>
            <a:ext cx="1146439" cy="367841"/>
          </a:xfrm>
          <a:prstGeom prst="rect">
            <a:avLst/>
          </a:prstGeom>
        </p:spPr>
      </p:pic>
    </p:spTree>
    <p:extLst>
      <p:ext uri="{BB962C8B-B14F-4D97-AF65-F5344CB8AC3E}">
        <p14:creationId xmlns:p14="http://schemas.microsoft.com/office/powerpoint/2010/main" val="19641007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F80153-8945-5EA6-04EC-99CAAC541066}"/>
              </a:ext>
            </a:extLst>
          </p:cNvPr>
          <p:cNvPicPr>
            <a:picLocks noChangeAspect="1"/>
          </p:cNvPicPr>
          <p:nvPr userDrawn="1"/>
        </p:nvPicPr>
        <p:blipFill rotWithShape="1">
          <a:blip r:embed="rId2"/>
          <a:srcRect t="42206"/>
          <a:stretch/>
        </p:blipFill>
        <p:spPr>
          <a:xfrm rot="16200000">
            <a:off x="2385589" y="-2395762"/>
            <a:ext cx="6721476" cy="11512999"/>
          </a:xfrm>
          <a:prstGeom prst="rect">
            <a:avLst/>
          </a:prstGeom>
        </p:spPr>
      </p:pic>
      <p:sp>
        <p:nvSpPr>
          <p:cNvPr id="2" name="Title 1">
            <a:extLst>
              <a:ext uri="{FF2B5EF4-FFF2-40B4-BE49-F238E27FC236}">
                <a16:creationId xmlns:a16="http://schemas.microsoft.com/office/drawing/2014/main" id="{A9B4CED9-D803-BC4A-B886-867BAFA1FA3A}"/>
              </a:ext>
            </a:extLst>
          </p:cNvPr>
          <p:cNvSpPr>
            <a:spLocks noGrp="1"/>
          </p:cNvSpPr>
          <p:nvPr>
            <p:ph type="title"/>
          </p:nvPr>
        </p:nvSpPr>
        <p:spPr>
          <a:xfrm>
            <a:off x="2868168" y="136525"/>
            <a:ext cx="6455664" cy="763715"/>
          </a:xfrm>
        </p:spPr>
        <p:txBody>
          <a:bodyPr/>
          <a:lstStyle>
            <a:lvl1pPr algn="ctr">
              <a:defRPr>
                <a:solidFill>
                  <a:schemeClr val="bg1">
                    <a:alpha val="8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5B3655D-8B67-4D4A-B6CA-45ADC22C4EAF}"/>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bg1">
                    <a:alpha val="80000"/>
                  </a:schemeClr>
                </a:solidFill>
                <a:latin typeface="Avenir Next" panose="020B0503020202020204" pitchFamily="34" charset="0"/>
              </a:defRPr>
            </a:lvl1pPr>
          </a:lstStyle>
          <a:p>
            <a:fld id="{4C325F04-A5A7-A04B-AACA-BECBE43F7F56}" type="slidenum">
              <a:rPr lang="en-US" smtClean="0"/>
              <a:pPr/>
              <a:t>‹#›</a:t>
            </a:fld>
            <a:endParaRPr lang="en-US" dirty="0"/>
          </a:p>
        </p:txBody>
      </p:sp>
      <p:cxnSp>
        <p:nvCxnSpPr>
          <p:cNvPr id="6" name="Straight Connector 5">
            <a:extLst>
              <a:ext uri="{FF2B5EF4-FFF2-40B4-BE49-F238E27FC236}">
                <a16:creationId xmlns:a16="http://schemas.microsoft.com/office/drawing/2014/main" id="{03BEDE1E-5159-BD76-69D2-E6FD2527AB89}"/>
              </a:ext>
            </a:extLst>
          </p:cNvPr>
          <p:cNvCxnSpPr>
            <a:cxnSpLocks/>
          </p:cNvCxnSpPr>
          <p:nvPr userDrawn="1"/>
        </p:nvCxnSpPr>
        <p:spPr>
          <a:xfrm>
            <a:off x="580388" y="1062856"/>
            <a:ext cx="10565723" cy="0"/>
          </a:xfrm>
          <a:prstGeom prst="line">
            <a:avLst/>
          </a:prstGeom>
          <a:ln/>
        </p:spPr>
        <p:style>
          <a:lnRef idx="3">
            <a:schemeClr val="accent3"/>
          </a:lnRef>
          <a:fillRef idx="0">
            <a:schemeClr val="accent3"/>
          </a:fillRef>
          <a:effectRef idx="2">
            <a:schemeClr val="accent3"/>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295D59C6-DD6D-3F37-DC98-101AE0B74178}"/>
              </a:ext>
            </a:extLst>
          </p:cNvPr>
          <p:cNvPicPr>
            <a:picLocks noChangeAspect="1"/>
          </p:cNvPicPr>
          <p:nvPr userDrawn="1"/>
        </p:nvPicPr>
        <p:blipFill>
          <a:blip r:embed="rId3"/>
          <a:stretch>
            <a:fillRect/>
          </a:stretch>
        </p:blipFill>
        <p:spPr>
          <a:xfrm>
            <a:off x="10026358" y="5470231"/>
            <a:ext cx="1119753" cy="649825"/>
          </a:xfrm>
          <a:prstGeom prst="rect">
            <a:avLst/>
          </a:prstGeom>
        </p:spPr>
      </p:pic>
    </p:spTree>
    <p:extLst>
      <p:ext uri="{BB962C8B-B14F-4D97-AF65-F5344CB8AC3E}">
        <p14:creationId xmlns:p14="http://schemas.microsoft.com/office/powerpoint/2010/main" val="18233965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BB3765-97D1-B345-B474-4BE1B3E64FC7}"/>
              </a:ext>
            </a:extLst>
          </p:cNvPr>
          <p:cNvPicPr>
            <a:picLocks noChangeAspect="1"/>
          </p:cNvPicPr>
          <p:nvPr/>
        </p:nvPicPr>
        <p:blipFill>
          <a:blip r:embed="rId2"/>
          <a:stretch>
            <a:fillRect/>
          </a:stretch>
        </p:blipFill>
        <p:spPr>
          <a:xfrm>
            <a:off x="1667951" y="16750"/>
            <a:ext cx="8994648" cy="6841250"/>
          </a:xfrm>
          <a:prstGeom prst="rect">
            <a:avLst/>
          </a:prstGeom>
        </p:spPr>
      </p:pic>
    </p:spTree>
    <p:extLst>
      <p:ext uri="{BB962C8B-B14F-4D97-AF65-F5344CB8AC3E}">
        <p14:creationId xmlns:p14="http://schemas.microsoft.com/office/powerpoint/2010/main" val="21212795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2" name="Date Placeholder 1"/>
          <p:cNvSpPr>
            <a:spLocks noGrp="1"/>
          </p:cNvSpPr>
          <p:nvPr>
            <p:ph type="dt" sz="half" idx="10"/>
          </p:nvPr>
        </p:nvSpPr>
        <p:spPr/>
        <p:txBody>
          <a:bodyPr/>
          <a:lstStyle/>
          <a:p>
            <a:fld id="{9A16C67C-BCD1-9648-BDE1-4B9F5252FDD6}" type="datetime1">
              <a:rPr lang="en-US" smtClean="0"/>
              <a:t>12/12/2022</a:t>
            </a:fld>
            <a:endParaRPr lang="en-US" dirty="0"/>
          </a:p>
        </p:txBody>
      </p:sp>
      <p:sp>
        <p:nvSpPr>
          <p:cNvPr id="3" name="Footer Placeholder 2"/>
          <p:cNvSpPr>
            <a:spLocks noGrp="1"/>
          </p:cNvSpPr>
          <p:nvPr>
            <p:ph type="ftr" sz="quarter" idx="11"/>
          </p:nvPr>
        </p:nvSpPr>
        <p:spPr/>
        <p:txBody>
          <a:bodyPr/>
          <a:lstStyle/>
          <a:p>
            <a:r>
              <a:rPr lang="en-US"/>
              <a:t>National Center for Chronic Disease Prevention and Health Promotion  </a:t>
            </a:r>
            <a:endParaRPr lang="en-US" dirty="0"/>
          </a:p>
        </p:txBody>
      </p:sp>
    </p:spTree>
    <p:extLst>
      <p:ext uri="{BB962C8B-B14F-4D97-AF65-F5344CB8AC3E}">
        <p14:creationId xmlns:p14="http://schemas.microsoft.com/office/powerpoint/2010/main" val="28351607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0"/>
            <a:ext cx="12192000" cy="3507288"/>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2" name="Title 1"/>
          <p:cNvSpPr>
            <a:spLocks noGrp="1"/>
          </p:cNvSpPr>
          <p:nvPr>
            <p:ph type="ctrTitle" hasCustomPrompt="1"/>
          </p:nvPr>
        </p:nvSpPr>
        <p:spPr>
          <a:xfrm>
            <a:off x="1530096" y="1122363"/>
            <a:ext cx="9144000" cy="2387600"/>
          </a:xfrm>
        </p:spPr>
        <p:txBody>
          <a:bodyPr anchor="b"/>
          <a:lstStyle>
            <a:lvl1pPr algn="ctr">
              <a:defRPr sz="6000">
                <a:solidFill>
                  <a:schemeClr val="bg1"/>
                </a:solidFill>
                <a:latin typeface="Arial" charset="0"/>
                <a:ea typeface="Arial" charset="0"/>
                <a:cs typeface="Arial" charset="0"/>
              </a:defRPr>
            </a:lvl1pPr>
          </a:lstStyle>
          <a:p>
            <a:r>
              <a:rPr lang="en-US"/>
              <a:t>Title</a:t>
            </a:r>
          </a:p>
        </p:txBody>
      </p:sp>
      <p:sp>
        <p:nvSpPr>
          <p:cNvPr id="3" name="Subtitle 2"/>
          <p:cNvSpPr>
            <a:spLocks noGrp="1"/>
          </p:cNvSpPr>
          <p:nvPr>
            <p:ph type="subTitle" idx="1" hasCustomPrompt="1"/>
          </p:nvPr>
        </p:nvSpPr>
        <p:spPr>
          <a:xfrm>
            <a:off x="1530096" y="3602038"/>
            <a:ext cx="9144000" cy="450132"/>
          </a:xfrm>
        </p:spPr>
        <p:txBody>
          <a:bodyPr/>
          <a:lstStyle>
            <a:lvl1pPr marL="0" indent="0" algn="ctr">
              <a:buNone/>
              <a:defRPr lang="en-US" b="0" i="0" smtClean="0">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7" name="Subtitle 2"/>
          <p:cNvSpPr txBox="1">
            <a:spLocks/>
          </p:cNvSpPr>
          <p:nvPr userDrawn="1"/>
        </p:nvSpPr>
        <p:spPr>
          <a:xfrm>
            <a:off x="1530096" y="4130218"/>
            <a:ext cx="9144000" cy="69856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lang="en-US" sz="2400" b="0" i="0" kern="1200" smtClean="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0" i="0" kern="1200" dirty="0">
                <a:solidFill>
                  <a:schemeClr val="tx1"/>
                </a:solidFill>
                <a:effectLst/>
                <a:latin typeface="Arial" charset="0"/>
                <a:ea typeface="Arial" charset="0"/>
                <a:cs typeface="Arial" charset="0"/>
              </a:rPr>
              <a:t>Presenter's name </a:t>
            </a:r>
          </a:p>
          <a:p>
            <a:r>
              <a:rPr lang="en-US" sz="2400" b="0" i="0" kern="1200" dirty="0">
                <a:solidFill>
                  <a:schemeClr val="tx1"/>
                </a:solidFill>
                <a:effectLst/>
                <a:latin typeface="Arial" charset="0"/>
                <a:ea typeface="Arial" charset="0"/>
                <a:cs typeface="Arial" charset="0"/>
              </a:rPr>
              <a:t>Credentials</a:t>
            </a:r>
            <a:endParaRPr lang="en-US" dirty="0">
              <a:latin typeface="Arial" charset="0"/>
              <a:ea typeface="Arial" charset="0"/>
              <a:cs typeface="Arial" charset="0"/>
            </a:endParaRPr>
          </a:p>
        </p:txBody>
      </p:sp>
    </p:spTree>
    <p:extLst>
      <p:ext uri="{BB962C8B-B14F-4D97-AF65-F5344CB8AC3E}">
        <p14:creationId xmlns:p14="http://schemas.microsoft.com/office/powerpoint/2010/main" val="37179023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1" name="Rectangle 10"/>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2"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8599847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3" name="Rectangle 12"/>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4"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2702826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Arial" charset="0"/>
                <a:cs typeface="Arial" charset="0"/>
              </a:defRPr>
            </a:lvl1pPr>
          </a:lstStyle>
          <a:p>
            <a:fld id="{86836E96-679F-415E-BFA2-94F3D0351F3A}" type="datetimeFigureOut">
              <a:rPr lang="en-US" smtClean="0"/>
              <a:pPr/>
              <a:t>12/12/2022</a:t>
            </a:fld>
            <a:endParaRPr lang="en-US" dirty="0"/>
          </a:p>
        </p:txBody>
      </p:sp>
      <p:sp>
        <p:nvSpPr>
          <p:cNvPr id="8" name="Footer Placeholder 7"/>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5" name="Rectangle 14"/>
          <p:cNvSpPr/>
          <p:nvPr userDrawn="1"/>
        </p:nvSpPr>
        <p:spPr>
          <a:xfrm>
            <a:off x="0" y="0"/>
            <a:ext cx="12192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6" name="Title 1"/>
          <p:cNvSpPr>
            <a:spLocks noGrp="1"/>
          </p:cNvSpPr>
          <p:nvPr>
            <p:ph type="title"/>
          </p:nvPr>
        </p:nvSpPr>
        <p:spPr>
          <a:xfrm>
            <a:off x="838200" y="0"/>
            <a:ext cx="10515600" cy="1316736"/>
          </a:xfrm>
        </p:spPr>
        <p:txBody>
          <a:bodyPr/>
          <a:lstStyle>
            <a:lvl1pPr algn="ctr">
              <a:defRPr>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423754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5" Type="http://schemas.openxmlformats.org/officeDocument/2006/relationships/slideLayout" Target="../slideLayouts/slideLayout120.xml"/><Relationship Id="rId4" Type="http://schemas.openxmlformats.org/officeDocument/2006/relationships/slideLayout" Target="../slideLayouts/slideLayout119.xml"/><Relationship Id="rId9"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5.xml"/><Relationship Id="rId7" Type="http://schemas.openxmlformats.org/officeDocument/2006/relationships/image" Target="../media/image17.jpg"/><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theme" Target="../theme/theme11.xml"/><Relationship Id="rId5" Type="http://schemas.openxmlformats.org/officeDocument/2006/relationships/slideLayout" Target="../slideLayouts/slideLayout127.xml"/><Relationship Id="rId4"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microsoft.com/office/2007/relationships/hdphoto" Target="../media/hdphoto1.wdp"/><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image" Target="../media/image18.png"/><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theme" Target="../theme/theme12.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19.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21" Type="http://schemas.openxmlformats.org/officeDocument/2006/relationships/theme" Target="../theme/theme13.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image" Target="../media/image26.png"/></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34" Type="http://schemas.openxmlformats.org/officeDocument/2006/relationships/slideLayout" Target="../slideLayouts/slideLayout191.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slideLayout" Target="../slideLayouts/slideLayout190.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29" Type="http://schemas.openxmlformats.org/officeDocument/2006/relationships/slideLayout" Target="../slideLayouts/slideLayout186.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32" Type="http://schemas.openxmlformats.org/officeDocument/2006/relationships/slideLayout" Target="../slideLayouts/slideLayout189.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36" Type="http://schemas.openxmlformats.org/officeDocument/2006/relationships/image" Target="../media/image35.png"/><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31" Type="http://schemas.openxmlformats.org/officeDocument/2006/relationships/slideLayout" Target="../slideLayouts/slideLayout188.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slideLayout" Target="../slideLayouts/slideLayout187.xml"/><Relationship Id="rId35" Type="http://schemas.openxmlformats.org/officeDocument/2006/relationships/theme" Target="../theme/theme14.xml"/><Relationship Id="rId8"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5.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jpe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4.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jpe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theme" Target="../theme/theme6.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image" Target="../media/image1.jpeg"/><Relationship Id="rId5" Type="http://schemas.openxmlformats.org/officeDocument/2006/relationships/slideLayout" Target="../slideLayouts/slideLayout100.xml"/><Relationship Id="rId10" Type="http://schemas.openxmlformats.org/officeDocument/2006/relationships/theme" Target="../theme/theme8.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22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36E96-679F-415E-BFA2-94F3D0351F3A}" type="datetimeFigureOut">
              <a:rPr lang="en-US" smtClean="0"/>
              <a:t>12/12/2022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C9860-AA27-4167-A2A8-CAF6C654A2BD}" type="slidenum">
              <a:rPr lang="en-US" smtClean="0"/>
              <a:t>‹#›</a:t>
            </a:fld>
            <a:endParaRPr lang="en-US" dirty="0"/>
          </a:p>
        </p:txBody>
      </p:sp>
      <p:pic>
        <p:nvPicPr>
          <p:cNvPr id="7" name="Picture 6"/>
          <p:cNvPicPr>
            <a:picLocks noChangeAspect="1"/>
          </p:cNvPicPr>
          <p:nvPr userDrawn="1"/>
        </p:nvPicPr>
        <p:blipFill rotWithShape="1">
          <a:blip r:embed="rId10">
            <a:extLst>
              <a:ext uri="{28A0092B-C50C-407E-A947-70E740481C1C}">
                <a14:useLocalDpi xmlns:a14="http://schemas.microsoft.com/office/drawing/2010/main" val="0"/>
              </a:ext>
            </a:extLst>
          </a:blip>
          <a:srcRect l="14790" t="34910" r="13292" b="35231"/>
          <a:stretch/>
        </p:blipFill>
        <p:spPr>
          <a:xfrm>
            <a:off x="214313" y="5778310"/>
            <a:ext cx="2271712" cy="943165"/>
          </a:xfrm>
          <a:prstGeom prst="rect">
            <a:avLst/>
          </a:prstGeom>
        </p:spPr>
      </p:pic>
    </p:spTree>
    <p:extLst>
      <p:ext uri="{BB962C8B-B14F-4D97-AF65-F5344CB8AC3E}">
        <p14:creationId xmlns:p14="http://schemas.microsoft.com/office/powerpoint/2010/main" val="420891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6" r:id="rId5"/>
    <p:sldLayoutId id="2147483654" r:id="rId6"/>
    <p:sldLayoutId id="2147483655" r:id="rId7"/>
    <p:sldLayoutId id="2147483818" r:id="rId8"/>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alpha val="2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22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36E96-679F-415E-BFA2-94F3D0351F3A}" type="datetimeFigureOut">
              <a:rPr lang="en-US" smtClean="0"/>
              <a:t>12/12/2022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C9860-AA27-4167-A2A8-CAF6C654A2BD}" type="slidenum">
              <a:rPr lang="en-US" smtClean="0"/>
              <a:t>‹#›</a:t>
            </a:fld>
            <a:endParaRPr lang="en-US"/>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val="0"/>
              </a:ext>
            </a:extLst>
          </a:blip>
          <a:srcRect l="14790" t="34910" r="13292" b="35231"/>
          <a:stretch/>
        </p:blipFill>
        <p:spPr>
          <a:xfrm>
            <a:off x="214313" y="5778310"/>
            <a:ext cx="2271712" cy="943165"/>
          </a:xfrm>
          <a:prstGeom prst="rect">
            <a:avLst/>
          </a:prstGeom>
        </p:spPr>
      </p:pic>
    </p:spTree>
    <p:extLst>
      <p:ext uri="{BB962C8B-B14F-4D97-AF65-F5344CB8AC3E}">
        <p14:creationId xmlns:p14="http://schemas.microsoft.com/office/powerpoint/2010/main" val="399785283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alpha val="22000"/>
          </a:schemeClr>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22224"/>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21"/>
          <p:cNvPicPr preferRelativeResize="0"/>
          <p:nvPr/>
        </p:nvPicPr>
        <p:blipFill rotWithShape="1">
          <a:blip r:embed="rId7">
            <a:alphaModFix/>
          </a:blip>
          <a:srcRect l="14790" t="34910" r="13292" b="35231"/>
          <a:stretch/>
        </p:blipFill>
        <p:spPr>
          <a:xfrm>
            <a:off x="214313" y="5778310"/>
            <a:ext cx="2271712" cy="943165"/>
          </a:xfrm>
          <a:prstGeom prst="rect">
            <a:avLst/>
          </a:prstGeom>
          <a:noFill/>
          <a:ln>
            <a:noFill/>
          </a:ln>
        </p:spPr>
      </p:pic>
    </p:spTree>
    <p:extLst>
      <p:ext uri="{BB962C8B-B14F-4D97-AF65-F5344CB8AC3E}">
        <p14:creationId xmlns:p14="http://schemas.microsoft.com/office/powerpoint/2010/main" val="2062971963"/>
      </p:ext>
    </p:extLst>
  </p:cSld>
  <p:clrMap bg1="lt1" tx1="dk1" bg2="dk2" tx2="lt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45521"/>
            <a:ext cx="10972800" cy="4525963"/>
          </a:xfrm>
          <a:prstGeom prst="rect">
            <a:avLst/>
          </a:prstGeom>
        </p:spPr>
        <p:txBody>
          <a:bodyPr vert="horz" lIns="91440" tIns="45720" rIns="91440" bIns="45720" rtlCol="0">
            <a:normAutofit/>
          </a:bodyPr>
          <a:lstStyle/>
          <a:p>
            <a:pPr lvl="0"/>
            <a:r>
              <a:rPr lang="en-US"/>
              <a:t>First Level</a:t>
            </a:r>
          </a:p>
          <a:p>
            <a:pPr lvl="1"/>
            <a:r>
              <a:rPr lang="en-US"/>
              <a:t>Second level</a:t>
            </a:r>
          </a:p>
          <a:p>
            <a:pPr lvl="2"/>
            <a:r>
              <a:rPr lang="en-US"/>
              <a:t>Third level</a:t>
            </a:r>
          </a:p>
        </p:txBody>
      </p:sp>
      <p:sp>
        <p:nvSpPr>
          <p:cNvPr id="7" name="Rectangle 28"/>
          <p:cNvSpPr>
            <a:spLocks noGrp="1" noChangeArrowheads="1"/>
          </p:cNvSpPr>
          <p:nvPr>
            <p:ph type="sldNum" sz="quarter" idx="4"/>
          </p:nvPr>
        </p:nvSpPr>
        <p:spPr bwMode="auto">
          <a:xfrm>
            <a:off x="643468" y="6384925"/>
            <a:ext cx="778933"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50">
                <a:solidFill>
                  <a:schemeClr val="tx1"/>
                </a:solidFill>
                <a:latin typeface="Arial" charset="0"/>
                <a:ea typeface="ＭＳ Ｐゴシック" pitchFamily="48" charset="-128"/>
                <a:cs typeface="+mn-cs"/>
              </a:defRPr>
            </a:lvl1pPr>
          </a:lstStyle>
          <a:p>
            <a:pPr>
              <a:defRPr/>
            </a:pPr>
            <a:fld id="{49C0EE74-1F2C-4D2D-91EC-B282DFC749DA}" type="slidenum">
              <a:rPr lang="en-US" smtClean="0"/>
              <a:pPr>
                <a:defRPr/>
              </a:pPr>
              <a:t>‹#›</a:t>
            </a:fld>
            <a:endParaRPr lang="en-US"/>
          </a:p>
        </p:txBody>
      </p:sp>
      <p:pic>
        <p:nvPicPr>
          <p:cNvPr id="9" name="Picture 30"/>
          <p:cNvPicPr>
            <a:picLocks noChangeAspect="1" noChangeArrowheads="1"/>
          </p:cNvPicPr>
          <p:nvPr userDrawn="1"/>
        </p:nvPicPr>
        <p:blipFill>
          <a:blip r:embed="rId12" cstate="screen">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0" y="101605"/>
            <a:ext cx="12192000" cy="981075"/>
          </a:xfrm>
          <a:prstGeom prst="rect">
            <a:avLst/>
          </a:prstGeom>
          <a:noFill/>
          <a:ln w="9525">
            <a:noFill/>
            <a:miter lim="800000"/>
            <a:headEnd/>
            <a:tailEnd/>
          </a:ln>
        </p:spPr>
      </p:pic>
      <p:sp>
        <p:nvSpPr>
          <p:cNvPr id="10" name="Rectangle 32"/>
          <p:cNvSpPr>
            <a:spLocks noChangeArrowheads="1"/>
          </p:cNvSpPr>
          <p:nvPr userDrawn="1"/>
        </p:nvSpPr>
        <p:spPr bwMode="auto">
          <a:xfrm>
            <a:off x="0" y="5"/>
            <a:ext cx="12192000" cy="104775"/>
          </a:xfrm>
          <a:prstGeom prst="rect">
            <a:avLst/>
          </a:prstGeom>
          <a:solidFill>
            <a:srgbClr val="CC0000"/>
          </a:solidFill>
          <a:ln w="9525">
            <a:noFill/>
            <a:miter lim="800000"/>
            <a:headEnd/>
            <a:tailEnd/>
          </a:ln>
          <a:effectLst/>
        </p:spPr>
        <p:txBody>
          <a:bodyPr wrap="none" anchor="ctr"/>
          <a:lstStyle/>
          <a:p>
            <a:pPr>
              <a:defRPr/>
            </a:pPr>
            <a:endParaRPr lang="en-US" sz="1350">
              <a:latin typeface="Arial" charset="0"/>
              <a:ea typeface="ＭＳ Ｐゴシック" pitchFamily="48" charset="-128"/>
              <a:cs typeface="+mn-cs"/>
            </a:endParaRPr>
          </a:p>
        </p:txBody>
      </p:sp>
      <p:sp>
        <p:nvSpPr>
          <p:cNvPr id="11" name="Line 33"/>
          <p:cNvSpPr>
            <a:spLocks noChangeShapeType="1"/>
          </p:cNvSpPr>
          <p:nvPr userDrawn="1"/>
        </p:nvSpPr>
        <p:spPr bwMode="auto">
          <a:xfrm flipH="1">
            <a:off x="711200" y="6311900"/>
            <a:ext cx="8348133" cy="0"/>
          </a:xfrm>
          <a:prstGeom prst="line">
            <a:avLst/>
          </a:prstGeom>
          <a:ln>
            <a:solidFill>
              <a:srgbClr val="C0143C"/>
            </a:solidFill>
            <a:headEnd/>
            <a:tailEnd/>
          </a:ln>
        </p:spPr>
        <p:style>
          <a:lnRef idx="1">
            <a:schemeClr val="accent2"/>
          </a:lnRef>
          <a:fillRef idx="0">
            <a:schemeClr val="accent2"/>
          </a:fillRef>
          <a:effectRef idx="0">
            <a:schemeClr val="accent2"/>
          </a:effectRef>
          <a:fontRef idx="minor">
            <a:schemeClr val="tx1"/>
          </a:fontRef>
        </p:style>
        <p:txBody>
          <a:bodyPr/>
          <a:lstStyle/>
          <a:p>
            <a:pPr>
              <a:defRPr/>
            </a:pPr>
            <a:endParaRPr lang="en-US" sz="1350">
              <a:latin typeface="Arial" charset="0"/>
              <a:ea typeface="+mn-ea"/>
              <a:cs typeface="+mn-cs"/>
            </a:endParaRPr>
          </a:p>
        </p:txBody>
      </p:sp>
      <p:sp>
        <p:nvSpPr>
          <p:cNvPr id="18" name="Rectangle 36"/>
          <p:cNvSpPr>
            <a:spLocks noGrp="1" noChangeArrowheads="1"/>
          </p:cNvSpPr>
          <p:nvPr>
            <p:ph type="title"/>
          </p:nvPr>
        </p:nvSpPr>
        <p:spPr bwMode="auto">
          <a:xfrm>
            <a:off x="562277" y="144468"/>
            <a:ext cx="11059583" cy="846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add title</a:t>
            </a:r>
          </a:p>
        </p:txBody>
      </p:sp>
      <p:pic>
        <p:nvPicPr>
          <p:cNvPr id="2" name="Picture 1"/>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9208969" y="6093522"/>
            <a:ext cx="2497720" cy="436756"/>
          </a:xfrm>
          <a:prstGeom prst="rect">
            <a:avLst/>
          </a:prstGeom>
        </p:spPr>
      </p:pic>
    </p:spTree>
    <p:extLst>
      <p:ext uri="{BB962C8B-B14F-4D97-AF65-F5344CB8AC3E}">
        <p14:creationId xmlns:p14="http://schemas.microsoft.com/office/powerpoint/2010/main" val="58964746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Lst>
  <p:hf hdr="0" ftr="0" dt="0"/>
  <p:txStyles>
    <p:titleStyle>
      <a:lvl1pPr algn="l" defTabSz="342900" rtl="0" eaLnBrk="1" latinLnBrk="0" hangingPunct="1">
        <a:spcBef>
          <a:spcPct val="0"/>
        </a:spcBef>
        <a:buNone/>
        <a:defRPr sz="2400" b="0" i="0" kern="1200">
          <a:solidFill>
            <a:schemeClr val="bg1"/>
          </a:solidFill>
          <a:latin typeface="Arial"/>
          <a:ea typeface="+mj-ea"/>
          <a:cs typeface="Arial"/>
        </a:defRPr>
      </a:lvl1pPr>
    </p:titleStyle>
    <p:bodyStyle>
      <a:lvl1pPr marL="255985" indent="-255985" algn="l" defTabSz="342900" rtl="0" eaLnBrk="1" latinLnBrk="0" hangingPunct="1">
        <a:spcBef>
          <a:spcPct val="20000"/>
        </a:spcBef>
        <a:buClr>
          <a:srgbClr val="C0143C"/>
        </a:buClr>
        <a:buFont typeface="Wingdings" charset="2"/>
        <a:buChar char="§"/>
        <a:defRPr sz="2250" b="0" i="0" kern="1200">
          <a:solidFill>
            <a:schemeClr val="tx1"/>
          </a:solidFill>
          <a:latin typeface="Arial"/>
          <a:ea typeface="+mn-ea"/>
          <a:cs typeface="Arial"/>
        </a:defRPr>
      </a:lvl1pPr>
      <a:lvl2pPr marL="557213" indent="-214313" algn="l" defTabSz="342900" rtl="0" eaLnBrk="1" latinLnBrk="0" hangingPunct="1">
        <a:spcBef>
          <a:spcPct val="20000"/>
        </a:spcBef>
        <a:buClr>
          <a:srgbClr val="575A5D"/>
        </a:buClr>
        <a:buFont typeface="Wingdings" charset="2"/>
        <a:buChar char="§"/>
        <a:defRPr sz="1950" b="0" i="0" kern="1200">
          <a:solidFill>
            <a:schemeClr val="tx1"/>
          </a:solidFill>
          <a:latin typeface="Arial"/>
          <a:ea typeface="+mn-ea"/>
          <a:cs typeface="Arial"/>
        </a:defRPr>
      </a:lvl2pPr>
      <a:lvl3pPr marL="857250" indent="-171450" algn="l" defTabSz="342900" rtl="0" eaLnBrk="1" latinLnBrk="0" hangingPunct="1">
        <a:spcBef>
          <a:spcPct val="20000"/>
        </a:spcBef>
        <a:buFont typeface="Lucida Grande"/>
        <a:buChar char="-"/>
        <a:defRPr sz="1800" b="0" i="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b="0" i="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b="0" i="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E9CB665-4324-4E49-8190-8C9A5C4CC5A7}"/>
              </a:ext>
            </a:extLst>
          </p:cNvPr>
          <p:cNvSpPr/>
          <p:nvPr userDrawn="1"/>
        </p:nvSpPr>
        <p:spPr>
          <a:xfrm>
            <a:off x="0" y="1037099"/>
            <a:ext cx="12192000" cy="5235780"/>
          </a:xfrm>
          <a:prstGeom prst="rect">
            <a:avLst/>
          </a:prstGeom>
          <a:gradFill>
            <a:gsLst>
              <a:gs pos="100000">
                <a:schemeClr val="accent6">
                  <a:alpha val="7500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0102A6CC-9153-0345-A4D4-26C8D432BB00}"/>
              </a:ext>
            </a:extLst>
          </p:cNvPr>
          <p:cNvSpPr/>
          <p:nvPr userDrawn="1"/>
        </p:nvSpPr>
        <p:spPr>
          <a:xfrm>
            <a:off x="0" y="44221"/>
            <a:ext cx="12192000" cy="941249"/>
          </a:xfrm>
          <a:prstGeom prst="rect">
            <a:avLst/>
          </a:prstGeom>
          <a:gradFill>
            <a:gsLst>
              <a:gs pos="100000">
                <a:schemeClr val="accent1"/>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965200" y="136525"/>
            <a:ext cx="10388600" cy="788527"/>
          </a:xfrm>
          <a:prstGeom prst="rect">
            <a:avLst/>
          </a:prstGeom>
        </p:spPr>
        <p:txBody>
          <a:bodyPr vert="horz" lIns="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59250"/>
            <a:ext cx="10515600" cy="45672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2553DA-117F-4043-BC88-A437A043F817}" type="datetimeFigureOut">
              <a:rPr lang="en-US" smtClean="0"/>
              <a:t>12/12/2022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91773" y="6356351"/>
            <a:ext cx="2743200" cy="365125"/>
          </a:xfrm>
          <a:prstGeom prst="rect">
            <a:avLst/>
          </a:prstGeom>
        </p:spPr>
        <p:txBody>
          <a:bodyPr vert="horz" lIns="91440" tIns="45720" rIns="91440" bIns="45720" rtlCol="0" anchor="ctr"/>
          <a:lstStyle>
            <a:lvl1pPr algn="r">
              <a:defRPr sz="1200" b="1">
                <a:solidFill>
                  <a:schemeClr val="accent3"/>
                </a:solidFill>
              </a:defRPr>
            </a:lvl1pPr>
          </a:lstStyle>
          <a:p>
            <a:fld id="{B33E02C6-E501-174D-8F22-E421AB28C4B5}" type="slidenum">
              <a:rPr lang="en-US" smtClean="0"/>
              <a:pPr/>
              <a:t>‹#›</a:t>
            </a:fld>
            <a:endParaRPr lang="en-US"/>
          </a:p>
        </p:txBody>
      </p:sp>
      <p:sp>
        <p:nvSpPr>
          <p:cNvPr id="9" name="Rectangle 8">
            <a:extLst>
              <a:ext uri="{FF2B5EF4-FFF2-40B4-BE49-F238E27FC236}">
                <a16:creationId xmlns:a16="http://schemas.microsoft.com/office/drawing/2014/main" id="{8DFA81FB-5A9D-3742-BBDE-0DFF6D6AEFEF}"/>
              </a:ext>
            </a:extLst>
          </p:cNvPr>
          <p:cNvSpPr/>
          <p:nvPr userDrawn="1"/>
        </p:nvSpPr>
        <p:spPr>
          <a:xfrm flipV="1">
            <a:off x="0" y="-12641"/>
            <a:ext cx="12192000" cy="97536"/>
          </a:xfrm>
          <a:prstGeom prst="rect">
            <a:avLst/>
          </a:prstGeom>
          <a:solidFill>
            <a:srgbClr val="E12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descr="Text&#10;&#10;Description automatically generated with low confidence">
            <a:extLst>
              <a:ext uri="{FF2B5EF4-FFF2-40B4-BE49-F238E27FC236}">
                <a16:creationId xmlns:a16="http://schemas.microsoft.com/office/drawing/2014/main" id="{A32D2313-7D0A-EE41-9F9E-B7470C15192A}"/>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399952" y="6350688"/>
            <a:ext cx="2335352" cy="435225"/>
          </a:xfrm>
          <a:prstGeom prst="rect">
            <a:avLst/>
          </a:prstGeom>
        </p:spPr>
      </p:pic>
      <p:cxnSp>
        <p:nvCxnSpPr>
          <p:cNvPr id="15" name="Straight Connector 14">
            <a:extLst>
              <a:ext uri="{FF2B5EF4-FFF2-40B4-BE49-F238E27FC236}">
                <a16:creationId xmlns:a16="http://schemas.microsoft.com/office/drawing/2014/main" id="{0923317B-758E-E141-9485-2195548697F0}"/>
              </a:ext>
            </a:extLst>
          </p:cNvPr>
          <p:cNvCxnSpPr/>
          <p:nvPr userDrawn="1"/>
        </p:nvCxnSpPr>
        <p:spPr>
          <a:xfrm>
            <a:off x="0" y="6272879"/>
            <a:ext cx="12192000" cy="0"/>
          </a:xfrm>
          <a:prstGeom prst="line">
            <a:avLst/>
          </a:prstGeom>
          <a:ln w="127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7541397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Lst>
  <p:txStyles>
    <p:titleStyle>
      <a:lvl1pPr algn="l" defTabSz="914377" rtl="0" eaLnBrk="1" latinLnBrk="0" hangingPunct="1">
        <a:lnSpc>
          <a:spcPct val="90000"/>
        </a:lnSpc>
        <a:spcBef>
          <a:spcPct val="0"/>
        </a:spcBef>
        <a:buNone/>
        <a:defRPr sz="2667" b="1" kern="1200">
          <a:solidFill>
            <a:schemeClr val="bg1"/>
          </a:solidFill>
          <a:latin typeface="+mj-lt"/>
          <a:ea typeface="+mj-ea"/>
          <a:cs typeface="+mj-cs"/>
        </a:defRPr>
      </a:lvl1pPr>
    </p:titleStyle>
    <p:bodyStyle>
      <a:lvl1pPr marL="228594" indent="-228594" algn="l" defTabSz="914377" rtl="0" eaLnBrk="1" latinLnBrk="0" hangingPunct="1">
        <a:lnSpc>
          <a:spcPts val="2667"/>
        </a:lnSpc>
        <a:spcBef>
          <a:spcPts val="800"/>
        </a:spcBef>
        <a:buClr>
          <a:schemeClr val="accent3"/>
        </a:buClr>
        <a:buFont typeface="Arial" panose="020B0604020202020204" pitchFamily="34" charset="0"/>
        <a:buChar char="•"/>
        <a:defRPr sz="2133" kern="1200">
          <a:solidFill>
            <a:schemeClr val="tx1"/>
          </a:solidFill>
          <a:latin typeface="+mn-lt"/>
          <a:ea typeface="+mn-ea"/>
          <a:cs typeface="+mn-cs"/>
        </a:defRPr>
      </a:lvl1pPr>
      <a:lvl2pPr marL="685783" indent="-228594" algn="l" defTabSz="914377" rtl="0" eaLnBrk="1" latinLnBrk="0" hangingPunct="1">
        <a:lnSpc>
          <a:spcPts val="2667"/>
        </a:lnSpc>
        <a:spcBef>
          <a:spcPts val="800"/>
        </a:spcBef>
        <a:buClr>
          <a:schemeClr val="accent2"/>
        </a:buClr>
        <a:buFont typeface="Arial" panose="020B0604020202020204" pitchFamily="34" charset="0"/>
        <a:buChar char="•"/>
        <a:defRPr sz="2133" kern="1200">
          <a:solidFill>
            <a:schemeClr val="tx1"/>
          </a:solidFill>
          <a:latin typeface="+mn-lt"/>
          <a:ea typeface="+mn-ea"/>
          <a:cs typeface="+mn-cs"/>
        </a:defRPr>
      </a:lvl2pPr>
      <a:lvl3pPr marL="1142971" indent="-228594" algn="l" defTabSz="914377" rtl="0" eaLnBrk="1" latinLnBrk="0" hangingPunct="1">
        <a:lnSpc>
          <a:spcPts val="2667"/>
        </a:lnSpc>
        <a:spcBef>
          <a:spcPts val="800"/>
        </a:spcBef>
        <a:buClr>
          <a:schemeClr val="accent2"/>
        </a:buClr>
        <a:buFont typeface="Arial" panose="020B0604020202020204" pitchFamily="34" charset="0"/>
        <a:buChar char="•"/>
        <a:defRPr sz="2133" kern="1200">
          <a:solidFill>
            <a:schemeClr val="tx1"/>
          </a:solidFill>
          <a:latin typeface="+mn-lt"/>
          <a:ea typeface="+mn-ea"/>
          <a:cs typeface="+mn-cs"/>
        </a:defRPr>
      </a:lvl3pPr>
      <a:lvl4pPr marL="1600160" indent="-228594" algn="l" defTabSz="914377" rtl="0" eaLnBrk="1" latinLnBrk="0" hangingPunct="1">
        <a:lnSpc>
          <a:spcPts val="2667"/>
        </a:lnSpc>
        <a:spcBef>
          <a:spcPts val="800"/>
        </a:spcBef>
        <a:buClr>
          <a:schemeClr val="accent2"/>
        </a:buClr>
        <a:buFont typeface="Arial" panose="020B0604020202020204" pitchFamily="34" charset="0"/>
        <a:buChar char="•"/>
        <a:defRPr sz="2133" kern="1200">
          <a:solidFill>
            <a:schemeClr val="tx1"/>
          </a:solidFill>
          <a:latin typeface="+mn-lt"/>
          <a:ea typeface="+mn-ea"/>
          <a:cs typeface="+mn-cs"/>
        </a:defRPr>
      </a:lvl4pPr>
      <a:lvl5pPr marL="2057349" indent="-228594" algn="l" defTabSz="914377" rtl="0" eaLnBrk="1" latinLnBrk="0" hangingPunct="1">
        <a:lnSpc>
          <a:spcPts val="2667"/>
        </a:lnSpc>
        <a:spcBef>
          <a:spcPts val="800"/>
        </a:spcBef>
        <a:buClr>
          <a:schemeClr val="accent2"/>
        </a:buClr>
        <a:buFont typeface="Arial" panose="020B0604020202020204" pitchFamily="34" charset="0"/>
        <a:buChar char="•"/>
        <a:defRPr sz="21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0773" y="381000"/>
            <a:ext cx="11582403" cy="990600"/>
          </a:xfrm>
          <a:prstGeom prst="rect">
            <a:avLst/>
          </a:prstGeom>
          <a:ln w="3175">
            <a:noFill/>
            <a:prstDash val="dash"/>
          </a:ln>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10773" y="1828800"/>
            <a:ext cx="11582403" cy="4080483"/>
          </a:xfrm>
          <a:prstGeom prst="rect">
            <a:avLst/>
          </a:prstGeom>
          <a:ln>
            <a:noFill/>
          </a:ln>
        </p:spPr>
        <p:txBody>
          <a:bodyPr vert="horz" lIns="0" tIns="0" rIns="0" bIns="0" rtlCol="0">
            <a:noAutofit/>
          </a:bodyPr>
          <a:lstStyle/>
          <a:p>
            <a:pPr lvl="0"/>
            <a:r>
              <a:rPr lang="en-US" dirty="0"/>
              <a:t>Click to edit Master text styles</a:t>
            </a:r>
          </a:p>
          <a:p>
            <a:pPr lvl="4"/>
            <a:r>
              <a:rPr lang="en-US" dirty="0"/>
              <a:t>Second level</a:t>
            </a:r>
          </a:p>
          <a:p>
            <a:pPr lvl="2"/>
            <a:r>
              <a:rPr lang="en-US" dirty="0"/>
              <a:t>Third level</a:t>
            </a:r>
          </a:p>
        </p:txBody>
      </p:sp>
      <p:sp>
        <p:nvSpPr>
          <p:cNvPr id="5" name="Footer Placeholder 4"/>
          <p:cNvSpPr>
            <a:spLocks noGrp="1"/>
          </p:cNvSpPr>
          <p:nvPr>
            <p:ph type="ftr" sz="quarter" idx="3"/>
          </p:nvPr>
        </p:nvSpPr>
        <p:spPr>
          <a:xfrm>
            <a:off x="6406772" y="142233"/>
            <a:ext cx="4974661" cy="228600"/>
          </a:xfrm>
          <a:prstGeom prst="rect">
            <a:avLst/>
          </a:prstGeom>
        </p:spPr>
        <p:txBody>
          <a:bodyPr vert="horz" lIns="91440" tIns="45720" rIns="91440" bIns="45720" rtlCol="0" anchor="ctr"/>
          <a:lstStyle>
            <a:lvl1pPr algn="r">
              <a:defRPr sz="800">
                <a:solidFill>
                  <a:srgbClr val="002060"/>
                </a:solidFill>
              </a:defRPr>
            </a:lvl1pPr>
          </a:lstStyle>
          <a:p>
            <a:r>
              <a:rPr lang="en-US"/>
              <a:t>3Q2020 CEO Highlights</a:t>
            </a:r>
            <a:endParaRPr lang="en-US" dirty="0"/>
          </a:p>
        </p:txBody>
      </p:sp>
      <p:sp>
        <p:nvSpPr>
          <p:cNvPr id="6" name="Slide Number Placeholder 5"/>
          <p:cNvSpPr>
            <a:spLocks noGrp="1"/>
          </p:cNvSpPr>
          <p:nvPr>
            <p:ph type="sldNum" sz="quarter" idx="4"/>
          </p:nvPr>
        </p:nvSpPr>
        <p:spPr>
          <a:xfrm>
            <a:off x="11381434" y="145041"/>
            <a:ext cx="511740" cy="228600"/>
          </a:xfrm>
          <a:prstGeom prst="rect">
            <a:avLst/>
          </a:prstGeom>
        </p:spPr>
        <p:txBody>
          <a:bodyPr vert="horz" lIns="0" tIns="0" rIns="0" bIns="0" rtlCol="0" anchor="ctr"/>
          <a:lstStyle>
            <a:lvl1pPr algn="r">
              <a:defRPr sz="1100">
                <a:solidFill>
                  <a:srgbClr val="002060"/>
                </a:solidFill>
              </a:defRPr>
            </a:lvl1pPr>
          </a:lstStyle>
          <a:p>
            <a:fld id="{5246FB18-5DF1-419A-B975-14AFDDD65B9F}" type="slidenum">
              <a:rPr lang="en-US" smtClean="0"/>
              <a:pPr/>
              <a:t>‹#›</a:t>
            </a:fld>
            <a:endParaRPr lang="en-US" dirty="0"/>
          </a:p>
        </p:txBody>
      </p:sp>
      <p:cxnSp>
        <p:nvCxnSpPr>
          <p:cNvPr id="7" name="Straight Connector 6"/>
          <p:cNvCxnSpPr/>
          <p:nvPr userDrawn="1"/>
        </p:nvCxnSpPr>
        <p:spPr>
          <a:xfrm>
            <a:off x="-395621"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95621"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95621"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95621"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rot="5400000" flipH="1" flipV="1">
            <a:off x="162415"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flipH="1" flipV="1">
            <a:off x="594764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flipH="1" flipV="1">
            <a:off x="11744823"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flipH="1" flipV="1">
            <a:off x="162415"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flipH="1" flipV="1">
            <a:off x="5947643"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flipH="1" flipV="1">
            <a:off x="11744819" y="7006359"/>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2192000" y="381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2192000" y="13716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2192000" y="18288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12192000" y="342975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395621"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12192000" y="5909285"/>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8">
            <a:extLst>
              <a:ext uri="{FF2B5EF4-FFF2-40B4-BE49-F238E27FC236}">
                <a16:creationId xmlns:a16="http://schemas.microsoft.com/office/drawing/2014/main" id="{FACA219F-429A-9448-B437-26B3AF294E17}"/>
              </a:ext>
            </a:extLst>
          </p:cNvPr>
          <p:cNvSpPr txBox="1">
            <a:spLocks/>
          </p:cNvSpPr>
          <p:nvPr userDrawn="1"/>
        </p:nvSpPr>
        <p:spPr>
          <a:xfrm>
            <a:off x="0" y="6294437"/>
            <a:ext cx="12192000" cy="563563"/>
          </a:xfrm>
          <a:prstGeom prst="rect">
            <a:avLst/>
          </a:prstGeom>
          <a:gradFill flip="none" rotWithShape="1">
            <a:gsLst>
              <a:gs pos="0">
                <a:srgbClr val="A11B61"/>
              </a:gs>
              <a:gs pos="50000">
                <a:srgbClr val="7EAFD1">
                  <a:tint val="44500"/>
                  <a:satMod val="160000"/>
                </a:srgbClr>
              </a:gs>
              <a:gs pos="100000">
                <a:srgbClr val="7EAFD1">
                  <a:tint val="23500"/>
                  <a:satMod val="160000"/>
                </a:srgbClr>
              </a:gs>
            </a:gsLst>
            <a:path path="circle">
              <a:fillToRect t="100000" r="100000"/>
            </a:path>
            <a:tileRect l="-100000" b="-100000"/>
          </a:gradFill>
        </p:spPr>
        <p:txBody>
          <a:bodyPr>
            <a:normAutofit/>
          </a:bodyPr>
          <a:lstStyle>
            <a:lvl1pPr marL="34290" indent="0" algn="l" defTabSz="685800" rtl="0" eaLnBrk="1" latinLnBrk="0" hangingPunct="1">
              <a:lnSpc>
                <a:spcPct val="140000"/>
              </a:lnSpc>
              <a:spcBef>
                <a:spcPts val="900"/>
              </a:spcBef>
              <a:buFont typeface="Arial" charset="0"/>
              <a:buNone/>
              <a:defRPr sz="100" kern="1200">
                <a:solidFill>
                  <a:srgbClr val="7EAFD1"/>
                </a:solidFill>
                <a:latin typeface="+mn-lt"/>
                <a:ea typeface="+mn-ea"/>
                <a:cs typeface="+mn-cs"/>
              </a:defRPr>
            </a:lvl1pPr>
            <a:lvl2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2pPr>
            <a:lvl3pPr marL="48006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3pPr>
            <a:lvl4pPr marL="214313"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4pPr>
            <a:lvl5pPr marL="342900" indent="-214313" algn="l" defTabSz="685800" rtl="0" eaLnBrk="1" latinLnBrk="0" hangingPunct="1">
              <a:lnSpc>
                <a:spcPct val="140000"/>
              </a:lnSpc>
              <a:spcBef>
                <a:spcPts val="450"/>
              </a:spcBef>
              <a:buFont typeface="Arial"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pPr>
            <a:r>
              <a:rPr lang="en-US" sz="133"/>
              <a:t>.</a:t>
            </a:r>
            <a:endParaRPr lang="en-US" sz="133" dirty="0"/>
          </a:p>
        </p:txBody>
      </p:sp>
      <p:pic>
        <p:nvPicPr>
          <p:cNvPr id="29" name="Picture 28">
            <a:extLst>
              <a:ext uri="{FF2B5EF4-FFF2-40B4-BE49-F238E27FC236}">
                <a16:creationId xmlns:a16="http://schemas.microsoft.com/office/drawing/2014/main" id="{45D52B93-53BD-3B4F-B8DD-70D51F93C0F4}"/>
              </a:ext>
            </a:extLst>
          </p:cNvPr>
          <p:cNvPicPr>
            <a:picLocks noChangeAspect="1"/>
          </p:cNvPicPr>
          <p:nvPr userDrawn="1"/>
        </p:nvPicPr>
        <p:blipFill>
          <a:blip r:embed="rId36"/>
          <a:stretch>
            <a:fillRect/>
          </a:stretch>
        </p:blipFill>
        <p:spPr>
          <a:xfrm>
            <a:off x="9881937" y="5937114"/>
            <a:ext cx="1882900" cy="962985"/>
          </a:xfrm>
          <a:prstGeom prst="rect">
            <a:avLst/>
          </a:prstGeom>
        </p:spPr>
      </p:pic>
      <p:sp>
        <p:nvSpPr>
          <p:cNvPr id="32" name="Rectangle 31">
            <a:extLst>
              <a:ext uri="{FF2B5EF4-FFF2-40B4-BE49-F238E27FC236}">
                <a16:creationId xmlns:a16="http://schemas.microsoft.com/office/drawing/2014/main" id="{08F37351-25FA-3147-8784-2BA682F3E591}"/>
              </a:ext>
            </a:extLst>
          </p:cNvPr>
          <p:cNvSpPr/>
          <p:nvPr userDrawn="1"/>
        </p:nvSpPr>
        <p:spPr>
          <a:xfrm>
            <a:off x="221590" y="6448161"/>
            <a:ext cx="2972289" cy="215444"/>
          </a:xfrm>
          <a:prstGeom prst="rect">
            <a:avLst/>
          </a:prstGeom>
        </p:spPr>
        <p:txBody>
          <a:bodyPr wrap="none">
            <a:spAutoFit/>
          </a:bodyPr>
          <a:lstStyle/>
          <a:p>
            <a:r>
              <a:rPr lang="en-US" sz="800" dirty="0">
                <a:solidFill>
                  <a:schemeClr val="bg1"/>
                </a:solidFill>
              </a:rPr>
              <a:t>© Preeclampsia Foundation. Confidential. All rights reserved.</a:t>
            </a:r>
          </a:p>
        </p:txBody>
      </p:sp>
    </p:spTree>
    <p:extLst>
      <p:ext uri="{BB962C8B-B14F-4D97-AF65-F5344CB8AC3E}">
        <p14:creationId xmlns:p14="http://schemas.microsoft.com/office/powerpoint/2010/main" val="3640169547"/>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 id="2147483971" r:id="rId26"/>
    <p:sldLayoutId id="2147483972" r:id="rId27"/>
    <p:sldLayoutId id="2147483973" r:id="rId28"/>
    <p:sldLayoutId id="2147483974" r:id="rId29"/>
    <p:sldLayoutId id="2147483975" r:id="rId30"/>
    <p:sldLayoutId id="2147483976" r:id="rId31"/>
    <p:sldLayoutId id="2147483977" r:id="rId32"/>
    <p:sldLayoutId id="2147483978" r:id="rId33"/>
    <p:sldLayoutId id="2147483979" r:id="rId34"/>
  </p:sldLayoutIdLst>
  <p:hf sldNum="0" hdr="0" dt="0"/>
  <p:txStyles>
    <p:titleStyle>
      <a:lvl1pPr algn="l" defTabSz="914377" rtl="0" eaLnBrk="1" latinLnBrk="0" hangingPunct="1">
        <a:lnSpc>
          <a:spcPct val="100000"/>
        </a:lnSpc>
        <a:spcBef>
          <a:spcPct val="0"/>
        </a:spcBef>
        <a:buNone/>
        <a:defRPr sz="2800" kern="1200">
          <a:solidFill>
            <a:srgbClr val="A11B61"/>
          </a:solidFill>
          <a:latin typeface="+mj-lt"/>
          <a:ea typeface="+mj-ea"/>
          <a:cs typeface="+mj-cs"/>
        </a:defRPr>
      </a:lvl1pPr>
    </p:titleStyle>
    <p:bodyStyle>
      <a:lvl1pPr marL="285744" indent="-285744" algn="l" defTabSz="914377" rtl="0" eaLnBrk="1" latinLnBrk="0" hangingPunct="1">
        <a:lnSpc>
          <a:spcPct val="140000"/>
        </a:lnSpc>
        <a:spcBef>
          <a:spcPts val="1200"/>
        </a:spcBef>
        <a:buFont typeface="Arial" charset="0"/>
        <a:buChar char="•"/>
        <a:defRPr sz="1600" kern="1200">
          <a:solidFill>
            <a:srgbClr val="002060"/>
          </a:solidFill>
          <a:latin typeface="+mn-lt"/>
          <a:ea typeface="+mn-ea"/>
          <a:cs typeface="+mn-cs"/>
        </a:defRPr>
      </a:lvl1pPr>
      <a:lvl2pPr marL="285744" indent="-285744" algn="l" defTabSz="914377" rtl="0" eaLnBrk="1" latinLnBrk="0" hangingPunct="1">
        <a:lnSpc>
          <a:spcPct val="140000"/>
        </a:lnSpc>
        <a:spcBef>
          <a:spcPts val="600"/>
        </a:spcBef>
        <a:buFont typeface="Arial" charset="0"/>
        <a:buChar char="•"/>
        <a:defRPr sz="1600" kern="1200">
          <a:solidFill>
            <a:schemeClr val="tx2"/>
          </a:solidFill>
          <a:latin typeface="+mn-lt"/>
          <a:ea typeface="+mn-ea"/>
          <a:cs typeface="+mn-cs"/>
        </a:defRPr>
      </a:lvl2pPr>
      <a:lvl3pPr marL="640064" indent="-285744" algn="l" defTabSz="914377" rtl="0" eaLnBrk="1" latinLnBrk="0" hangingPunct="1">
        <a:lnSpc>
          <a:spcPct val="140000"/>
        </a:lnSpc>
        <a:spcBef>
          <a:spcPts val="600"/>
        </a:spcBef>
        <a:buFont typeface="Arial" charset="0"/>
        <a:buChar char="•"/>
        <a:defRPr sz="1600" kern="1200">
          <a:solidFill>
            <a:srgbClr val="002060"/>
          </a:solidFill>
          <a:latin typeface="+mn-lt"/>
          <a:ea typeface="+mn-ea"/>
          <a:cs typeface="+mn-cs"/>
        </a:defRPr>
      </a:lvl3pPr>
      <a:lvl4pPr marL="285744" indent="-285744" algn="l" defTabSz="914377" rtl="0" eaLnBrk="1" latinLnBrk="0" hangingPunct="1">
        <a:lnSpc>
          <a:spcPct val="140000"/>
        </a:lnSpc>
        <a:spcBef>
          <a:spcPts val="600"/>
        </a:spcBef>
        <a:buFont typeface="Arial" charset="0"/>
        <a:buChar char="•"/>
        <a:defRPr sz="1600" kern="1200">
          <a:solidFill>
            <a:schemeClr val="tx2"/>
          </a:solidFill>
          <a:latin typeface="+mn-lt"/>
          <a:ea typeface="+mn-ea"/>
          <a:cs typeface="+mn-cs"/>
        </a:defRPr>
      </a:lvl4pPr>
      <a:lvl5pPr marL="457189" indent="-285744" algn="l" defTabSz="914377" rtl="0" eaLnBrk="1" latinLnBrk="0" hangingPunct="1">
        <a:lnSpc>
          <a:spcPct val="140000"/>
        </a:lnSpc>
        <a:spcBef>
          <a:spcPts val="600"/>
        </a:spcBef>
        <a:buFont typeface="Arial" charset="0"/>
        <a:buChar char="•"/>
        <a:defRPr sz="1600" kern="1200">
          <a:solidFill>
            <a:srgbClr val="00206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152">
          <p15:clr>
            <a:srgbClr val="F26B43"/>
          </p15:clr>
        </p15:guide>
        <p15:guide id="5" orient="horz" pos="864">
          <p15:clr>
            <a:srgbClr val="F26B43"/>
          </p15:clr>
        </p15:guide>
        <p15:guide id="6" orient="horz" pos="240">
          <p15:clr>
            <a:srgbClr val="F26B43"/>
          </p15:clr>
        </p15:guide>
        <p15:guide id="8" orient="horz" pos="4080">
          <p15:clr>
            <a:srgbClr val="F26B43"/>
          </p15:clr>
        </p15:guide>
        <p15:guide id="9" pos="7488">
          <p15:clr>
            <a:srgbClr val="F26B43"/>
          </p15:clr>
        </p15:guide>
        <p15:guide id="10" pos="192">
          <p15:clr>
            <a:srgbClr val="F26B43"/>
          </p15:clr>
        </p15:guide>
        <p15:guide id="11" orient="horz" pos="372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9CA51-B172-2A4E-A12A-D23B20F66CF9}" type="datetime1">
              <a:rPr lang="en-US" smtClean="0"/>
              <a:t>12/12/2022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3Q2020 CEO Highlights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00FD23-9206-584E-A988-77DF87F55F06}" type="slidenum">
              <a:rPr lang="en-US" smtClean="0"/>
              <a:t>‹#›</a:t>
            </a:fld>
            <a:endParaRPr lang="en-US"/>
          </a:p>
        </p:txBody>
      </p:sp>
    </p:spTree>
    <p:extLst>
      <p:ext uri="{BB962C8B-B14F-4D97-AF65-F5344CB8AC3E}">
        <p14:creationId xmlns:p14="http://schemas.microsoft.com/office/powerpoint/2010/main" val="1316475528"/>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22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36E96-679F-415E-BFA2-94F3D0351F3A}" type="datetimeFigureOut">
              <a:rPr lang="en-US" smtClean="0"/>
              <a:t>12/12/2022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C9860-AA27-4167-A2A8-CAF6C654A2BD}" type="slidenum">
              <a:rPr lang="en-US" smtClean="0"/>
              <a:t>‹#›</a:t>
            </a:fld>
            <a:endParaRPr lang="en-US" dirty="0"/>
          </a:p>
        </p:txBody>
      </p:sp>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l="14790" t="34910" r="13292" b="35231"/>
          <a:stretch/>
        </p:blipFill>
        <p:spPr>
          <a:xfrm>
            <a:off x="214313" y="5778310"/>
            <a:ext cx="2271712" cy="943165"/>
          </a:xfrm>
          <a:prstGeom prst="rect">
            <a:avLst/>
          </a:prstGeom>
        </p:spPr>
      </p:pic>
    </p:spTree>
    <p:extLst>
      <p:ext uri="{BB962C8B-B14F-4D97-AF65-F5344CB8AC3E}">
        <p14:creationId xmlns:p14="http://schemas.microsoft.com/office/powerpoint/2010/main" val="17376611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2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22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36E96-679F-415E-BFA2-94F3D0351F3A}" type="datetimeFigureOut">
              <a:rPr lang="en-US" smtClean="0"/>
              <a:t>12/12/2022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C9860-AA27-4167-A2A8-CAF6C654A2BD}" type="slidenum">
              <a:rPr lang="en-US" smtClean="0"/>
              <a:t>‹#›</a:t>
            </a:fld>
            <a:endParaRPr lang="en-US" dirty="0"/>
          </a:p>
        </p:txBody>
      </p:sp>
      <p:pic>
        <p:nvPicPr>
          <p:cNvPr id="7" name="Picture 6"/>
          <p:cNvPicPr>
            <a:picLocks noChangeAspect="1"/>
          </p:cNvPicPr>
          <p:nvPr userDrawn="1"/>
        </p:nvPicPr>
        <p:blipFill rotWithShape="1">
          <a:blip r:embed="rId10">
            <a:extLst>
              <a:ext uri="{28A0092B-C50C-407E-A947-70E740481C1C}">
                <a14:useLocalDpi xmlns:a14="http://schemas.microsoft.com/office/drawing/2010/main" val="0"/>
              </a:ext>
            </a:extLst>
          </a:blip>
          <a:srcRect l="14790" t="34910" r="13292" b="35231"/>
          <a:stretch/>
        </p:blipFill>
        <p:spPr>
          <a:xfrm>
            <a:off x="214313" y="5778310"/>
            <a:ext cx="2271712" cy="943165"/>
          </a:xfrm>
          <a:prstGeom prst="rect">
            <a:avLst/>
          </a:prstGeom>
        </p:spPr>
      </p:pic>
    </p:spTree>
    <p:extLst>
      <p:ext uri="{BB962C8B-B14F-4D97-AF65-F5344CB8AC3E}">
        <p14:creationId xmlns:p14="http://schemas.microsoft.com/office/powerpoint/2010/main" val="389419921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2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51E1D-7280-49D6-A2E2-CE63FE17EF16}" type="datetimeFigureOut">
              <a:rPr lang="en-US" smtClean="0">
                <a:solidFill>
                  <a:prstClr val="black">
                    <a:tint val="75000"/>
                  </a:prstClr>
                </a:solidFill>
              </a:rPr>
              <a:pPr/>
              <a:t>12/12/2022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CAC6D-BD82-4571-9E34-C1EFF11A946D}"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95834655-FCFC-4DB0-9657-E79852CFCA3D}"/>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14790" t="34910" r="13292" b="35231"/>
          <a:stretch/>
        </p:blipFill>
        <p:spPr>
          <a:xfrm>
            <a:off x="214313" y="5778314"/>
            <a:ext cx="2271712" cy="943165"/>
          </a:xfrm>
          <a:prstGeom prst="rect">
            <a:avLst/>
          </a:prstGeom>
        </p:spPr>
      </p:pic>
    </p:spTree>
    <p:extLst>
      <p:ext uri="{BB962C8B-B14F-4D97-AF65-F5344CB8AC3E}">
        <p14:creationId xmlns:p14="http://schemas.microsoft.com/office/powerpoint/2010/main" val="3198632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2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6836E96-679F-415E-BFA2-94F3D0351F3A}" type="datetimeFigureOut">
              <a:rPr lang="en-US" smtClean="0"/>
              <a:t>12/12/2022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CC9860-AA27-4167-A2A8-CAF6C654A2BD}" type="slidenum">
              <a:rPr lang="en-US" smtClean="0"/>
              <a:t>‹#›</a:t>
            </a:fld>
            <a:endParaRPr lang="en-US" dirty="0"/>
          </a:p>
        </p:txBody>
      </p:sp>
      <p:pic>
        <p:nvPicPr>
          <p:cNvPr id="7" name="Picture 6"/>
          <p:cNvPicPr>
            <a:picLocks noChangeAspect="1"/>
          </p:cNvPicPr>
          <p:nvPr/>
        </p:nvPicPr>
        <p:blipFill rotWithShape="1">
          <a:blip r:embed="rId15">
            <a:extLst>
              <a:ext uri="{28A0092B-C50C-407E-A947-70E740481C1C}">
                <a14:useLocalDpi xmlns:a14="http://schemas.microsoft.com/office/drawing/2010/main" val="0"/>
              </a:ext>
            </a:extLst>
          </a:blip>
          <a:srcRect l="14790" t="34910" r="13292" b="35231"/>
          <a:stretch/>
        </p:blipFill>
        <p:spPr>
          <a:xfrm>
            <a:off x="214313" y="5778312"/>
            <a:ext cx="2271712" cy="943165"/>
          </a:xfrm>
          <a:prstGeom prst="rect">
            <a:avLst/>
          </a:prstGeom>
        </p:spPr>
      </p:pic>
    </p:spTree>
    <p:extLst>
      <p:ext uri="{BB962C8B-B14F-4D97-AF65-F5344CB8AC3E}">
        <p14:creationId xmlns:p14="http://schemas.microsoft.com/office/powerpoint/2010/main" val="379065713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txStyles>
    <p:titleStyle>
      <a:lvl1pPr algn="ctr"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2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107777759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2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22B742-DD17-C54F-B7C3-D49FA2039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17654C-12E7-2C46-BD15-7A7F17F16C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410AE-1EC4-A44F-A302-31E5153EF5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Avenir Next" panose="020B0503020202020204" pitchFamily="34" charset="0"/>
              </a:defRPr>
            </a:lvl1pPr>
          </a:lstStyle>
          <a:p>
            <a:endParaRPr lang="en-US" dirty="0"/>
          </a:p>
        </p:txBody>
      </p:sp>
      <p:sp>
        <p:nvSpPr>
          <p:cNvPr id="5" name="Footer Placeholder 4">
            <a:extLst>
              <a:ext uri="{FF2B5EF4-FFF2-40B4-BE49-F238E27FC236}">
                <a16:creationId xmlns:a16="http://schemas.microsoft.com/office/drawing/2014/main" id="{E7D6E57E-2419-DC47-8764-C62A5D931A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Avenir Next" panose="020B05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79BE7497-ACF1-6947-9000-BF46A3B5F969}"/>
              </a:ext>
            </a:extLst>
          </p:cNvPr>
          <p:cNvSpPr>
            <a:spLocks noGrp="1"/>
          </p:cNvSpPr>
          <p:nvPr>
            <p:ph type="sldNum" sz="quarter" idx="4"/>
          </p:nvPr>
        </p:nvSpPr>
        <p:spPr>
          <a:xfrm>
            <a:off x="8994648" y="6356350"/>
            <a:ext cx="2743200" cy="365125"/>
          </a:xfrm>
          <a:prstGeom prst="rect">
            <a:avLst/>
          </a:prstGeom>
        </p:spPr>
        <p:txBody>
          <a:bodyPr vert="horz" lIns="91440" tIns="45720" rIns="91440" bIns="45720" rtlCol="0" anchor="ctr"/>
          <a:lstStyle>
            <a:lvl1pPr algn="r">
              <a:defRPr sz="1200">
                <a:solidFill>
                  <a:schemeClr val="tx1"/>
                </a:solidFill>
                <a:latin typeface="Avenir Next" panose="020B0503020202020204" pitchFamily="34" charset="0"/>
              </a:defRPr>
            </a:lvl1pPr>
          </a:lstStyle>
          <a:p>
            <a:fld id="{4C325F04-A5A7-A04B-AACA-BECBE43F7F56}" type="slidenum">
              <a:rPr lang="en-US" smtClean="0"/>
              <a:pPr/>
              <a:t>‹#›</a:t>
            </a:fld>
            <a:endParaRPr lang="en-US" dirty="0"/>
          </a:p>
        </p:txBody>
      </p:sp>
    </p:spTree>
    <p:extLst>
      <p:ext uri="{BB962C8B-B14F-4D97-AF65-F5344CB8AC3E}">
        <p14:creationId xmlns:p14="http://schemas.microsoft.com/office/powerpoint/2010/main" val="319340667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Lst>
  <p:hf hdr="0" ftr="0" dt="0"/>
  <p:txStyles>
    <p:titleStyle>
      <a:lvl1pPr algn="l" defTabSz="914400" rtl="0" eaLnBrk="1" latinLnBrk="0" hangingPunct="1">
        <a:lnSpc>
          <a:spcPct val="90000"/>
        </a:lnSpc>
        <a:spcBef>
          <a:spcPct val="0"/>
        </a:spcBef>
        <a:buNone/>
        <a:defRPr sz="3200" b="1" i="0" kern="1200">
          <a:solidFill>
            <a:schemeClr val="tx1"/>
          </a:solidFill>
          <a:latin typeface="Avenir Next Demi Bold"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Avenir Next Medium"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Medium"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Medium"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venir Next Medium"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venir Next Medium"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2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22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36E96-679F-415E-BFA2-94F3D0351F3A}" type="datetimeFigureOut">
              <a:rPr lang="en-US" smtClean="0"/>
              <a:t>12/12/2022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C9860-AA27-4167-A2A8-CAF6C654A2BD}" type="slidenum">
              <a:rPr lang="en-US" smtClean="0"/>
              <a:t>‹#›</a:t>
            </a:fld>
            <a:endParaRPr lang="en-US" dirty="0"/>
          </a:p>
        </p:txBody>
      </p:sp>
      <p:pic>
        <p:nvPicPr>
          <p:cNvPr id="7" name="Picture 6"/>
          <p:cNvPicPr>
            <a:picLocks noChangeAspect="1"/>
          </p:cNvPicPr>
          <p:nvPr userDrawn="1"/>
        </p:nvPicPr>
        <p:blipFill rotWithShape="1">
          <a:blip r:embed="rId11">
            <a:extLst>
              <a:ext uri="{28A0092B-C50C-407E-A947-70E740481C1C}">
                <a14:useLocalDpi xmlns:a14="http://schemas.microsoft.com/office/drawing/2010/main" val="0"/>
              </a:ext>
            </a:extLst>
          </a:blip>
          <a:srcRect l="14790" t="34910" r="13292" b="35231"/>
          <a:stretch/>
        </p:blipFill>
        <p:spPr>
          <a:xfrm>
            <a:off x="214313" y="5778310"/>
            <a:ext cx="2271712" cy="943165"/>
          </a:xfrm>
          <a:prstGeom prst="rect">
            <a:avLst/>
          </a:prstGeom>
        </p:spPr>
      </p:pic>
    </p:spTree>
    <p:extLst>
      <p:ext uri="{BB962C8B-B14F-4D97-AF65-F5344CB8AC3E}">
        <p14:creationId xmlns:p14="http://schemas.microsoft.com/office/powerpoint/2010/main" val="209391213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alpha val="2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12/12/2022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63516238"/>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hyperlink" Target="https://millionhearts.hhs.gov/about-million-hearts/optimizing-care/hypertension-disorders-pregnancy.html" TargetMode="External"/><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3" Type="http://schemas.openxmlformats.org/officeDocument/2006/relationships/hyperlink" Target="mailto:hwall@cdc.gov" TargetMode="External"/><Relationship Id="rId2" Type="http://schemas.openxmlformats.org/officeDocument/2006/relationships/notesSlide" Target="../notesSlides/notesSlide19.xml"/><Relationship Id="rId1" Type="http://schemas.openxmlformats.org/officeDocument/2006/relationships/slideLayout" Target="../slideLayouts/slideLayout123.xml"/><Relationship Id="rId4" Type="http://schemas.openxmlformats.org/officeDocument/2006/relationships/hyperlink" Target="https://millionhearts.hhs.go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1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11.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11.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svg"/><Relationship Id="rId2" Type="http://schemas.openxmlformats.org/officeDocument/2006/relationships/notesSlide" Target="../notesSlides/notesSlide25.xml"/><Relationship Id="rId1" Type="http://schemas.openxmlformats.org/officeDocument/2006/relationships/slideLayout" Target="../slideLayouts/slideLayout111.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54.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fif"/><Relationship Id="rId2" Type="http://schemas.openxmlformats.org/officeDocument/2006/relationships/notesSlide" Target="../notesSlides/notesSlide30.xml"/><Relationship Id="rId1" Type="http://schemas.openxmlformats.org/officeDocument/2006/relationships/slideLayout" Target="../slideLayouts/slideLayout59.xml"/><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128.xml"/><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3.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134.xml"/><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34.xml"/><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6.gif"/><Relationship Id="rId7"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134.xm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134.xml"/><Relationship Id="rId5" Type="http://schemas.openxmlformats.org/officeDocument/2006/relationships/image" Target="../media/image73.gif"/><Relationship Id="rId4" Type="http://schemas.openxmlformats.org/officeDocument/2006/relationships/image" Target="../media/image72.gif"/></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34.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134.xml"/><Relationship Id="rId4" Type="http://schemas.openxmlformats.org/officeDocument/2006/relationships/hyperlink" Target="https://www.nhlbi.nih.gov/education/high-blood-pressure"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www.pinterest.com/thehearttruth" TargetMode="External"/><Relationship Id="rId3" Type="http://schemas.openxmlformats.org/officeDocument/2006/relationships/hyperlink" Target="mailto:HealthEdu@nhlbi.nih.gov" TargetMode="External"/><Relationship Id="rId7" Type="http://schemas.openxmlformats.org/officeDocument/2006/relationships/hyperlink" Target="http://www.twitter.com/thehearttruth" TargetMode="External"/><Relationship Id="rId12"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129.xml"/><Relationship Id="rId6" Type="http://schemas.openxmlformats.org/officeDocument/2006/relationships/hyperlink" Target="http://www.facebook.com/hearttruth" TargetMode="External"/><Relationship Id="rId11" Type="http://schemas.openxmlformats.org/officeDocument/2006/relationships/hyperlink" Target="https://www.freepngimg.com/png/74031-instagram-icons-media-youtube-computer-facebook-social" TargetMode="External"/><Relationship Id="rId5" Type="http://schemas.openxmlformats.org/officeDocument/2006/relationships/hyperlink" Target="http://www.nhlbi.nih.gov/about/contact/contact-chi" TargetMode="External"/><Relationship Id="rId10" Type="http://schemas.openxmlformats.org/officeDocument/2006/relationships/image" Target="../media/image77.png"/><Relationship Id="rId4" Type="http://schemas.openxmlformats.org/officeDocument/2006/relationships/hyperlink" Target="https://www.nhlbi.nih.gov/health-topics/publications-and-resources" TargetMode="External"/><Relationship Id="rId9" Type="http://schemas.openxmlformats.org/officeDocument/2006/relationships/hyperlink" Target="http://www.instagram.com/thehearttruth_nhlbi/"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tiff"/><Relationship Id="rId2" Type="http://schemas.openxmlformats.org/officeDocument/2006/relationships/notesSlide" Target="../notesSlides/notesSlide49.xml"/><Relationship Id="rId1" Type="http://schemas.openxmlformats.org/officeDocument/2006/relationships/slideLayout" Target="../slideLayouts/slideLayout18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193.xml"/><Relationship Id="rId4" Type="http://schemas.openxmlformats.org/officeDocument/2006/relationships/hyperlink" Target="http://www.stridebp.org/"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198.xml"/><Relationship Id="rId6" Type="http://schemas.openxmlformats.org/officeDocument/2006/relationships/image" Target="../media/image86.jpeg"/><Relationship Id="rId5" Type="http://schemas.openxmlformats.org/officeDocument/2006/relationships/image" Target="../media/image83.tiff"/><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194.xml"/><Relationship Id="rId4" Type="http://schemas.openxmlformats.org/officeDocument/2006/relationships/chart" Target="../charts/char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3.xml"/><Relationship Id="rId1" Type="http://schemas.openxmlformats.org/officeDocument/2006/relationships/slideLayout" Target="../slideLayouts/slideLayout194.xml"/><Relationship Id="rId4" Type="http://schemas.openxmlformats.org/officeDocument/2006/relationships/chart" Target="../charts/chart3.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194.xml"/><Relationship Id="rId4" Type="http://schemas.openxmlformats.org/officeDocument/2006/relationships/chart" Target="../charts/chart4.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5.xml"/><Relationship Id="rId1" Type="http://schemas.openxmlformats.org/officeDocument/2006/relationships/slideLayout" Target="../slideLayouts/slideLayout194.xml"/><Relationship Id="rId5" Type="http://schemas.openxmlformats.org/officeDocument/2006/relationships/chart" Target="../charts/chart5.xml"/><Relationship Id="rId4" Type="http://schemas.openxmlformats.org/officeDocument/2006/relationships/hyperlink" Target="https://www.surveymonkey.com/analyze/_2BAlp_2BN6q4fosoMYG0XxpN1Vk05GH0_2BTb4sKJ7L5igMs_3D"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6.xml"/><Relationship Id="rId1" Type="http://schemas.openxmlformats.org/officeDocument/2006/relationships/slideLayout" Target="../slideLayouts/slideLayout194.xml"/><Relationship Id="rId5" Type="http://schemas.openxmlformats.org/officeDocument/2006/relationships/image" Target="../media/image83.tiff"/><Relationship Id="rId4" Type="http://schemas.openxmlformats.org/officeDocument/2006/relationships/image" Target="../media/image91.jpg"/></Relationships>
</file>

<file path=ppt/slides/_rels/slide5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7.xml"/><Relationship Id="rId1" Type="http://schemas.openxmlformats.org/officeDocument/2006/relationships/slideLayout" Target="../slideLayouts/slideLayout192.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8.xml"/><Relationship Id="rId1" Type="http://schemas.openxmlformats.org/officeDocument/2006/relationships/slideLayout" Target="../slideLayouts/slideLayout192.xml"/><Relationship Id="rId5" Type="http://schemas.openxmlformats.org/officeDocument/2006/relationships/image" Target="../media/image94.png"/><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19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0.xml"/><Relationship Id="rId1" Type="http://schemas.openxmlformats.org/officeDocument/2006/relationships/slideLayout" Target="../slideLayouts/slideLayout192.xml"/><Relationship Id="rId5" Type="http://schemas.openxmlformats.org/officeDocument/2006/relationships/image" Target="../media/image103.png"/><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1.xml"/><Relationship Id="rId1" Type="http://schemas.openxmlformats.org/officeDocument/2006/relationships/slideLayout" Target="../slideLayouts/slideLayout192.xml"/><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2.xml"/><Relationship Id="rId1" Type="http://schemas.openxmlformats.org/officeDocument/2006/relationships/slideLayout" Target="../slideLayouts/slideLayout193.xml"/><Relationship Id="rId5" Type="http://schemas.openxmlformats.org/officeDocument/2006/relationships/image" Target="../media/image106.png"/><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193.xml"/><Relationship Id="rId5" Type="http://schemas.openxmlformats.org/officeDocument/2006/relationships/image" Target="../media/image107.png"/><Relationship Id="rId4" Type="http://schemas.openxmlformats.org/officeDocument/2006/relationships/hyperlink" Target="http://www.preeclampsia.org/the-cuff-project"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whitehouse.gov/wp-content/uploads/2022/06/Maternal-Health-Blueprint.pdf" TargetMode="External"/><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117.xml"/><Relationship Id="rId6" Type="http://schemas.openxmlformats.org/officeDocument/2006/relationships/hyperlink" Target="https://www.hhs.gov/sites/default/files/call-to-action-maternal-health.pdf" TargetMode="External"/><Relationship Id="rId5" Type="http://schemas.openxmlformats.org/officeDocument/2006/relationships/image" Target="../media/image109.png"/><Relationship Id="rId4" Type="http://schemas.openxmlformats.org/officeDocument/2006/relationships/hyperlink" Target="https://aspe.hhs.gov/sites/default/files/private/aspe-files/264076/healthy-women-healthy-pregnancies-healthy-future-action-plan_0.pdf"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aspe.hhs.gov/sites/default/files/private/aspe-files/264076/healthy-women-healthy-pregnancies-healthy-future-action-plan_0.pdf" TargetMode="External"/><Relationship Id="rId2" Type="http://schemas.openxmlformats.org/officeDocument/2006/relationships/notesSlide" Target="../notesSlides/notesSlide65.xml"/><Relationship Id="rId1" Type="http://schemas.openxmlformats.org/officeDocument/2006/relationships/slideLayout" Target="../slideLayouts/slideLayout117.xml"/><Relationship Id="rId6" Type="http://schemas.openxmlformats.org/officeDocument/2006/relationships/hyperlink" Target="https://www.whitehouse.gov/wp-content/uploads/2022/06/Maternal-Health-Blueprint.pdf" TargetMode="External"/><Relationship Id="rId5" Type="http://schemas.openxmlformats.org/officeDocument/2006/relationships/hyperlink" Target="https://millionhearts.hhs.gov/about-million-hearts/index.html" TargetMode="External"/><Relationship Id="rId4" Type="http://schemas.openxmlformats.org/officeDocument/2006/relationships/hyperlink" Target="https://www.hhs.gov/sites/default/files/call-to-action-maternal-health.pdf"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cdc.gov/hearher/resources/download-share.html" TargetMode="External"/><Relationship Id="rId13" Type="http://schemas.openxmlformats.org/officeDocument/2006/relationships/image" Target="../media/image111.png"/><Relationship Id="rId3" Type="http://schemas.openxmlformats.org/officeDocument/2006/relationships/hyperlink" Target="https://www.cdc.gov/hearher/index.html" TargetMode="External"/><Relationship Id="rId7" Type="http://schemas.openxmlformats.org/officeDocument/2006/relationships/hyperlink" Target="https://www.cdc.gov/hearher/resources/posters-handouts.html" TargetMode="External"/><Relationship Id="rId12" Type="http://schemas.openxmlformats.org/officeDocument/2006/relationships/hyperlink" Target="https://www.cdc.gov/hearher/resources/news-media/index.html#news" TargetMode="External"/><Relationship Id="rId2" Type="http://schemas.openxmlformats.org/officeDocument/2006/relationships/notesSlide" Target="../notesSlides/notesSlide66.xml"/><Relationship Id="rId1" Type="http://schemas.openxmlformats.org/officeDocument/2006/relationships/slideLayout" Target="../slideLayouts/slideLayout84.xml"/><Relationship Id="rId6" Type="http://schemas.openxmlformats.org/officeDocument/2006/relationships/hyperlink" Target="https://www.cdc.gov/hearher/personal-stories/index.html" TargetMode="External"/><Relationship Id="rId11" Type="http://schemas.openxmlformats.org/officeDocument/2006/relationships/hyperlink" Target="https://www.cdc.gov/hearher/resources/news-media/index.html" TargetMode="External"/><Relationship Id="rId5" Type="http://schemas.openxmlformats.org/officeDocument/2006/relationships/hyperlink" Target="https://www.cdc.gov/hearher/resources/microsites-content-syndication.html" TargetMode="External"/><Relationship Id="rId10" Type="http://schemas.openxmlformats.org/officeDocument/2006/relationships/hyperlink" Target="https://www.facebook.com/CDCHearHer" TargetMode="External"/><Relationship Id="rId4" Type="http://schemas.openxmlformats.org/officeDocument/2006/relationships/hyperlink" Target="https://www.cdc.gov/hearher/spanish/index.html" TargetMode="External"/><Relationship Id="rId9" Type="http://schemas.openxmlformats.org/officeDocument/2006/relationships/hyperlink" Target="https://www.cdc.gov/hearher/resources/social-media.html" TargetMode="External"/><Relationship Id="rId14" Type="http://schemas.openxmlformats.org/officeDocument/2006/relationships/image" Target="../media/image112.png"/></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91.xml"/><Relationship Id="rId4" Type="http://schemas.openxmlformats.org/officeDocument/2006/relationships/hyperlink" Target="https://www.cdc.gov/hearher/maternal-warning-signs/index.html"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zoomgov.com/meeting/register/vJItcOqgqD0oGbMlPlodx8_RiwFTJYOf7JY" TargetMode="External"/><Relationship Id="rId2" Type="http://schemas.openxmlformats.org/officeDocument/2006/relationships/notesSlide" Target="../notesSlides/notesSlide68.xml"/><Relationship Id="rId1" Type="http://schemas.openxmlformats.org/officeDocument/2006/relationships/slideLayout" Target="../slideLayouts/slideLayout103.xml"/><Relationship Id="rId5" Type="http://schemas.openxmlformats.org/officeDocument/2006/relationships/hyperlink" Target="https://nachc.atlassian.net/wiki/spaces/MHLL/pages/1460405123/Million+Hearts+Learning+Lab" TargetMode="External"/><Relationship Id="rId4" Type="http://schemas.openxmlformats.org/officeDocument/2006/relationships/hyperlink" Target="https://nachc.zoom.us/webinar/register/WN_RQgExu1jTAOecmqeNTUeTQ"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6.xml"/></Relationships>
</file>

<file path=ppt/slides/_rels/slide70.xml.rels><?xml version="1.0" encoding="UTF-8" standalone="yes"?>
<Relationships xmlns="http://schemas.openxmlformats.org/package/2006/relationships"><Relationship Id="rId3" Type="http://schemas.openxmlformats.org/officeDocument/2006/relationships/hyperlink" Target="mailto:MillionHeartsSMBP@nachc.org"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1.xml.rels><?xml version="1.0" encoding="UTF-8" standalone="yes"?>
<Relationships xmlns="http://schemas.openxmlformats.org/package/2006/relationships"><Relationship Id="rId3" Type="http://schemas.openxmlformats.org/officeDocument/2006/relationships/hyperlink" Target="https://bit.ly/SMBPForumRegistration2023" TargetMode="External"/><Relationship Id="rId7" Type="http://schemas.openxmlformats.org/officeDocument/2006/relationships/image" Target="../media/image116.png"/><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hyperlink" Target="mailto:MillionHeartsSMBP@nachc.com" TargetMode="External"/><Relationship Id="rId5" Type="http://schemas.openxmlformats.org/officeDocument/2006/relationships/hyperlink" Target="https://nachc.co1.qualtrics.com/jfe/form/SV_5uOlUuZEowO1Yto" TargetMode="External"/><Relationship Id="rId4" Type="http://schemas.openxmlformats.org/officeDocument/2006/relationships/hyperlink" Target="https://nachc.co1.qualtrics.com/jfe/form/SV_4ZrrKuz1SOGsamW"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EDE680-AA8E-4A58-99C4-BDCB994992B4}"/>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011C017A-0B70-4C48-A012-EFBD0CE44D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90033"/>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AE428484-BBBD-46F8-B84B-7257F1770298}"/>
              </a:ext>
            </a:extLst>
          </p:cNvPr>
          <p:cNvSpPr>
            <a:spLocks noGrp="1"/>
          </p:cNvSpPr>
          <p:nvPr>
            <p:ph type="body" sz="quarter" idx="21"/>
          </p:nvPr>
        </p:nvSpPr>
        <p:spPr>
          <a:xfrm>
            <a:off x="1524000" y="973827"/>
            <a:ext cx="3577589" cy="1003623"/>
          </a:xfrm>
        </p:spPr>
        <p:txBody>
          <a:bodyPr>
            <a:normAutofit lnSpcReduction="10000"/>
          </a:bodyPr>
          <a:lstStyle/>
          <a:p>
            <a:pPr marL="0" indent="0" algn="ctr">
              <a:buNone/>
            </a:pPr>
            <a:r>
              <a:rPr lang="en-US" sz="2100" b="1" dirty="0"/>
              <a:t>Option 1: “Call In”</a:t>
            </a:r>
          </a:p>
          <a:p>
            <a:pPr marL="0" indent="0" algn="ctr">
              <a:buNone/>
            </a:pPr>
            <a:r>
              <a:rPr lang="en-US" sz="2100" dirty="0"/>
              <a:t>Follow the process to dial in from a phone</a:t>
            </a:r>
            <a:endParaRPr lang="en-US" sz="2100" b="1" dirty="0"/>
          </a:p>
        </p:txBody>
      </p:sp>
      <p:sp>
        <p:nvSpPr>
          <p:cNvPr id="6" name="Rectangle 2">
            <a:extLst>
              <a:ext uri="{FF2B5EF4-FFF2-40B4-BE49-F238E27FC236}">
                <a16:creationId xmlns:a16="http://schemas.microsoft.com/office/drawing/2014/main" id="{1798C69C-08BA-45EF-B9EC-5EE99A39DEE5}"/>
              </a:ext>
            </a:extLst>
          </p:cNvPr>
          <p:cNvSpPr>
            <a:spLocks noChangeArrowheads="1"/>
          </p:cNvSpPr>
          <p:nvPr/>
        </p:nvSpPr>
        <p:spPr bwMode="auto">
          <a:xfrm>
            <a:off x="2302268" y="329050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Title 3">
            <a:extLst>
              <a:ext uri="{FF2B5EF4-FFF2-40B4-BE49-F238E27FC236}">
                <a16:creationId xmlns:a16="http://schemas.microsoft.com/office/drawing/2014/main" id="{EA338BC0-54C8-4F8B-B2C0-25B8CB1BDA6F}"/>
              </a:ext>
            </a:extLst>
          </p:cNvPr>
          <p:cNvSpPr txBox="1">
            <a:spLocks/>
          </p:cNvSpPr>
          <p:nvPr/>
        </p:nvSpPr>
        <p:spPr>
          <a:xfrm>
            <a:off x="1524000" y="348510"/>
            <a:ext cx="9143999" cy="495203"/>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6000" b="1" kern="1200">
                <a:solidFill>
                  <a:schemeClr val="tx2"/>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3C69"/>
                </a:solidFill>
                <a:effectLst/>
                <a:uLnTx/>
                <a:uFillTx/>
                <a:latin typeface="Calibri" panose="020F0502020204030204"/>
                <a:ea typeface="+mj-ea"/>
                <a:cs typeface="+mj-cs"/>
              </a:rPr>
              <a:t>Ensure you’ve connected to audio!</a:t>
            </a: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en-US" sz="2625" b="0" i="1" u="none" strike="noStrike" kern="1200" cap="none" spc="0" normalizeH="0" baseline="0" noProof="0" dirty="0">
              <a:ln>
                <a:noFill/>
              </a:ln>
              <a:solidFill>
                <a:srgbClr val="003C69"/>
              </a:solidFill>
              <a:effectLst/>
              <a:uLnTx/>
              <a:uFillTx/>
              <a:latin typeface="Calibri" panose="020F0502020204030204"/>
              <a:ea typeface="+mj-ea"/>
              <a:cs typeface="+mj-cs"/>
            </a:endParaRPr>
          </a:p>
        </p:txBody>
      </p:sp>
      <p:sp>
        <p:nvSpPr>
          <p:cNvPr id="17" name="Text Placeholder 8">
            <a:extLst>
              <a:ext uri="{FF2B5EF4-FFF2-40B4-BE49-F238E27FC236}">
                <a16:creationId xmlns:a16="http://schemas.microsoft.com/office/drawing/2014/main" id="{640B0875-4D7E-4CBA-BEB5-217349F62261}"/>
              </a:ext>
            </a:extLst>
          </p:cNvPr>
          <p:cNvSpPr txBox="1">
            <a:spLocks/>
          </p:cNvSpPr>
          <p:nvPr/>
        </p:nvSpPr>
        <p:spPr>
          <a:xfrm>
            <a:off x="5942560" y="977507"/>
            <a:ext cx="3939539" cy="1023069"/>
          </a:xfrm>
          <a:prstGeom prst="rect">
            <a:avLst/>
          </a:prstGeom>
        </p:spPr>
        <p:txBody>
          <a:bodyPr vert="horz" lIns="68580" tIns="34290" rIns="68580" bIns="34290" rtlCol="0" anchor="t">
            <a:normAutofit lnSpcReduction="10000"/>
          </a:bodyPr>
          <a:lstStyle>
            <a:lvl1pPr marL="228600" indent="-228600" algn="l" defTabSz="914400" rtl="0" eaLnBrk="1" latinLnBrk="0" hangingPunct="1">
              <a:lnSpc>
                <a:spcPct val="100000"/>
              </a:lnSpc>
              <a:spcBef>
                <a:spcPts val="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srgbClr val="44546A"/>
                </a:solidFill>
                <a:effectLst/>
                <a:uLnTx/>
                <a:uFillTx/>
                <a:latin typeface="Calibri" panose="020F0502020204030204"/>
                <a:ea typeface="Tahoma"/>
                <a:cs typeface="Tahoma"/>
              </a:rPr>
              <a:t>Option 2: “Use Computer Audio”</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srgbClr val="44546A"/>
                </a:solidFill>
                <a:effectLst/>
                <a:uLnTx/>
                <a:uFillTx/>
                <a:latin typeface="Calibri" panose="020F0502020204030204"/>
                <a:ea typeface="Tahoma" charset="0"/>
                <a:cs typeface="Tahoma" charset="0"/>
              </a:rPr>
              <a:t>You must have computer speakers and microphone</a:t>
            </a:r>
            <a:endParaRPr kumimoji="0" lang="en-US" sz="1500" b="1" i="0" u="none" strike="noStrike" kern="1200" cap="none" spc="0" normalizeH="0" baseline="0" noProof="0" dirty="0">
              <a:ln>
                <a:noFill/>
              </a:ln>
              <a:solidFill>
                <a:srgbClr val="44546A"/>
              </a:solidFill>
              <a:effectLst/>
              <a:uLnTx/>
              <a:uFillTx/>
              <a:latin typeface="Calibri" panose="020F0502020204030204"/>
              <a:ea typeface="Tahoma" charset="0"/>
              <a:cs typeface="Tahoma"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100" b="1" i="0" u="none" strike="noStrike" kern="1200" cap="none" spc="0" normalizeH="0" baseline="0" noProof="0" dirty="0">
              <a:ln>
                <a:noFill/>
              </a:ln>
              <a:solidFill>
                <a:srgbClr val="44546A"/>
              </a:solidFill>
              <a:effectLst/>
              <a:uLnTx/>
              <a:uFillTx/>
              <a:latin typeface="Calibri" panose="020F0502020204030204"/>
              <a:ea typeface="Tahoma" charset="0"/>
              <a:cs typeface="Tahoma" charset="0"/>
            </a:endParaRPr>
          </a:p>
        </p:txBody>
      </p:sp>
      <p:pic>
        <p:nvPicPr>
          <p:cNvPr id="5" name="Picture 4">
            <a:extLst>
              <a:ext uri="{FF2B5EF4-FFF2-40B4-BE49-F238E27FC236}">
                <a16:creationId xmlns:a16="http://schemas.microsoft.com/office/drawing/2014/main" id="{002220A2-AB96-4ED7-8811-C90D217E46D1}"/>
              </a:ext>
            </a:extLst>
          </p:cNvPr>
          <p:cNvPicPr>
            <a:picLocks noChangeAspect="1"/>
          </p:cNvPicPr>
          <p:nvPr/>
        </p:nvPicPr>
        <p:blipFill rotWithShape="1">
          <a:blip r:embed="rId3"/>
          <a:srcRect l="21400" t="26469" r="13848" b="7853"/>
          <a:stretch/>
        </p:blipFill>
        <p:spPr>
          <a:xfrm>
            <a:off x="2666012" y="2051772"/>
            <a:ext cx="6716112" cy="3828721"/>
          </a:xfrm>
          <a:prstGeom prst="rect">
            <a:avLst/>
          </a:prstGeom>
          <a:ln>
            <a:noFill/>
          </a:ln>
          <a:effectLst>
            <a:outerShdw blurRad="190500" algn="tl" rotWithShape="0">
              <a:srgbClr val="000000">
                <a:alpha val="70000"/>
              </a:srgbClr>
            </a:outerShdw>
          </a:effectLst>
        </p:spPr>
      </p:pic>
      <p:sp>
        <p:nvSpPr>
          <p:cNvPr id="16" name="Text Placeholder 8">
            <a:extLst>
              <a:ext uri="{FF2B5EF4-FFF2-40B4-BE49-F238E27FC236}">
                <a16:creationId xmlns:a16="http://schemas.microsoft.com/office/drawing/2014/main" id="{68560CCB-944A-4E7E-BE1C-628C057BAFCD}"/>
              </a:ext>
            </a:extLst>
          </p:cNvPr>
          <p:cNvSpPr txBox="1">
            <a:spLocks/>
          </p:cNvSpPr>
          <p:nvPr/>
        </p:nvSpPr>
        <p:spPr>
          <a:xfrm>
            <a:off x="9525988" y="2969483"/>
            <a:ext cx="1990071" cy="1993298"/>
          </a:xfrm>
          <a:prstGeom prst="rect">
            <a:avLst/>
          </a:prstGeom>
        </p:spPr>
        <p:txBody>
          <a:bodyPr vert="horz" lIns="68580" tIns="34290" rIns="68580" bIns="34290" rtlCol="0" anchor="ctr">
            <a:normAutofit fontScale="92500" lnSpcReduction="10000"/>
          </a:bodyPr>
          <a:lstStyle>
            <a:lvl1pPr marL="228600" indent="-228600" algn="l" defTabSz="914400" rtl="0" eaLnBrk="1" latinLnBrk="0" hangingPunct="1">
              <a:lnSpc>
                <a:spcPct val="100000"/>
              </a:lnSpc>
              <a:spcBef>
                <a:spcPts val="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After connecting, if you don’t see a phone/headset icon next to your name, please attempt to connect your audio again!</a:t>
            </a:r>
            <a:br>
              <a:rPr kumimoji="0" lang="en-US" sz="18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br>
            <a:endParaRPr kumimoji="0" lang="en-US" sz="18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endParaRPr>
          </a:p>
        </p:txBody>
      </p:sp>
      <p:sp>
        <p:nvSpPr>
          <p:cNvPr id="12" name="Oval 11">
            <a:extLst>
              <a:ext uri="{FF2B5EF4-FFF2-40B4-BE49-F238E27FC236}">
                <a16:creationId xmlns:a16="http://schemas.microsoft.com/office/drawing/2014/main" id="{0F7102D2-D022-4C76-BA4D-D2E4C95B6A38}"/>
              </a:ext>
            </a:extLst>
          </p:cNvPr>
          <p:cNvSpPr/>
          <p:nvPr/>
        </p:nvSpPr>
        <p:spPr>
          <a:xfrm>
            <a:off x="4258056" y="4355910"/>
            <a:ext cx="2194560" cy="121374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7179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D023E0-2B32-47F9-BD47-51F988B3F240}"/>
              </a:ext>
            </a:extLst>
          </p:cNvPr>
          <p:cNvSpPr>
            <a:spLocks noGrp="1"/>
          </p:cNvSpPr>
          <p:nvPr>
            <p:ph idx="1"/>
          </p:nvPr>
        </p:nvSpPr>
        <p:spPr>
          <a:xfrm>
            <a:off x="838199" y="1825625"/>
            <a:ext cx="10779177" cy="4351338"/>
          </a:xfrm>
        </p:spPr>
        <p:txBody>
          <a:bodyPr>
            <a:normAutofit/>
          </a:bodyPr>
          <a:lstStyle/>
          <a:p>
            <a:r>
              <a:rPr lang="en-US" dirty="0"/>
              <a:t>Hypertensive disorders of pregnancy (HDP) include:</a:t>
            </a:r>
          </a:p>
          <a:p>
            <a:pPr lvl="1"/>
            <a:r>
              <a:rPr lang="en-US" dirty="0"/>
              <a:t>Chronic hypertension, gestational hypertension, preeclampsia/eclampsia, and preeclampsia superimposed on chronic hypertension</a:t>
            </a:r>
          </a:p>
          <a:p>
            <a:r>
              <a:rPr lang="en-US" dirty="0"/>
              <a:t>Increasing in prevalence</a:t>
            </a:r>
          </a:p>
          <a:p>
            <a:r>
              <a:rPr lang="en-US" dirty="0"/>
              <a:t>A leading cause of maternal mortality</a:t>
            </a:r>
          </a:p>
          <a:p>
            <a:r>
              <a:rPr lang="en-US" dirty="0"/>
              <a:t>Black and American Indian/Alaska Native women experience a disproportionate burden of morbidity and mortality related to HDP when compared to White women</a:t>
            </a:r>
          </a:p>
        </p:txBody>
      </p:sp>
      <p:sp>
        <p:nvSpPr>
          <p:cNvPr id="3" name="Title 2">
            <a:extLst>
              <a:ext uri="{FF2B5EF4-FFF2-40B4-BE49-F238E27FC236}">
                <a16:creationId xmlns:a16="http://schemas.microsoft.com/office/drawing/2014/main" id="{5D3EE275-6CEC-4CE5-B4DB-D4F359E6862D}"/>
              </a:ext>
            </a:extLst>
          </p:cNvPr>
          <p:cNvSpPr>
            <a:spLocks noGrp="1"/>
          </p:cNvSpPr>
          <p:nvPr>
            <p:ph type="title"/>
          </p:nvPr>
        </p:nvSpPr>
        <p:spPr/>
        <p:txBody>
          <a:bodyPr/>
          <a:lstStyle/>
          <a:p>
            <a:r>
              <a:rPr lang="en-US" dirty="0"/>
              <a:t>Hypertensive Disorders of Pregnancy</a:t>
            </a:r>
          </a:p>
        </p:txBody>
      </p:sp>
      <p:sp>
        <p:nvSpPr>
          <p:cNvPr id="4" name="TextBox 3">
            <a:extLst>
              <a:ext uri="{FF2B5EF4-FFF2-40B4-BE49-F238E27FC236}">
                <a16:creationId xmlns:a16="http://schemas.microsoft.com/office/drawing/2014/main" id="{38F4C8CC-AD14-4AAF-A9A1-4E7C43E4B0CC}"/>
              </a:ext>
            </a:extLst>
          </p:cNvPr>
          <p:cNvSpPr txBox="1"/>
          <p:nvPr/>
        </p:nvSpPr>
        <p:spPr>
          <a:xfrm>
            <a:off x="4811843" y="5853797"/>
            <a:ext cx="71503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more info, see –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https://millionhearts.hhs.gov/about-million-hearts/optimizing-care/hypertension-disorders-pregnancy.html</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913026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73C6D3-13F0-476A-9E88-99900B4D591B}"/>
              </a:ext>
            </a:extLst>
          </p:cNvPr>
          <p:cNvSpPr/>
          <p:nvPr/>
        </p:nvSpPr>
        <p:spPr>
          <a:xfrm>
            <a:off x="103695" y="5542961"/>
            <a:ext cx="2828041" cy="131503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481D808F-848A-4F1C-A6FC-6111C6EE6516}"/>
              </a:ext>
            </a:extLst>
          </p:cNvPr>
          <p:cNvGraphicFramePr>
            <a:graphicFrameLocks noGrp="1"/>
          </p:cNvGraphicFramePr>
          <p:nvPr>
            <p:ph idx="1"/>
          </p:nvPr>
        </p:nvGraphicFramePr>
        <p:xfrm>
          <a:off x="643689" y="1563069"/>
          <a:ext cx="10904622" cy="4389120"/>
        </p:xfrm>
        <a:graphic>
          <a:graphicData uri="http://schemas.openxmlformats.org/drawingml/2006/table">
            <a:tbl>
              <a:tblPr firstRow="1" bandRow="1">
                <a:tableStyleId>{1FECB4D8-DB02-4DC6-A0A2-4F2EBAE1DC90}</a:tableStyleId>
              </a:tblPr>
              <a:tblGrid>
                <a:gridCol w="2062812">
                  <a:extLst>
                    <a:ext uri="{9D8B030D-6E8A-4147-A177-3AD203B41FA5}">
                      <a16:colId xmlns:a16="http://schemas.microsoft.com/office/drawing/2014/main" val="2791443084"/>
                    </a:ext>
                  </a:extLst>
                </a:gridCol>
                <a:gridCol w="8841810">
                  <a:extLst>
                    <a:ext uri="{9D8B030D-6E8A-4147-A177-3AD203B41FA5}">
                      <a16:colId xmlns:a16="http://schemas.microsoft.com/office/drawing/2014/main" val="4249377224"/>
                    </a:ext>
                  </a:extLst>
                </a:gridCol>
              </a:tblGrid>
              <a:tr h="370840">
                <a:tc>
                  <a:txBody>
                    <a:bodyPr/>
                    <a:lstStyle/>
                    <a:p>
                      <a:pPr algn="ctr"/>
                      <a:r>
                        <a:rPr lang="en-US" sz="2400" dirty="0">
                          <a:solidFill>
                            <a:schemeClr val="tx1"/>
                          </a:solidFill>
                          <a:latin typeface="Arial" panose="020B0604020202020204" pitchFamily="34" charset="0"/>
                          <a:cs typeface="Arial" panose="020B0604020202020204" pitchFamily="34" charset="0"/>
                        </a:rPr>
                        <a:t>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solidFill>
                            <a:schemeClr val="tx1"/>
                          </a:solidFill>
                          <a:latin typeface="Arial" panose="020B0604020202020204" pitchFamily="34" charset="0"/>
                          <a:cs typeface="Arial" panose="020B0604020202020204" pitchFamily="34" charset="0"/>
                        </a:rPr>
                        <a:t>Potential Complications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4734253"/>
                  </a:ext>
                </a:extLst>
              </a:tr>
              <a:tr h="370840">
                <a:tc>
                  <a:txBody>
                    <a:bodyPr/>
                    <a:lstStyle/>
                    <a:p>
                      <a:r>
                        <a:rPr lang="en-US" sz="2400" dirty="0">
                          <a:solidFill>
                            <a:schemeClr val="tx1"/>
                          </a:solidFill>
                          <a:latin typeface="Arial" panose="020B0604020202020204" pitchFamily="34" charset="0"/>
                          <a:cs typeface="Arial" panose="020B0604020202020204" pitchFamily="34" charset="0"/>
                        </a:rPr>
                        <a:t>Mothers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Immediate – heart attack, stroke, peripartum cardiomyopathy</a:t>
                      </a:r>
                    </a:p>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Long-term – hypertension, type 2 diabetes, hyperlipidemia, cardiovascular disease, and chronic kidney disease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5839640"/>
                  </a:ext>
                </a:extLst>
              </a:tr>
              <a:tr h="370840">
                <a:tc>
                  <a:txBody>
                    <a:bodyPr/>
                    <a:lstStyle/>
                    <a:p>
                      <a:r>
                        <a:rPr lang="en-US" sz="2400" dirty="0">
                          <a:solidFill>
                            <a:schemeClr val="tx1"/>
                          </a:solidFill>
                          <a:latin typeface="Arial" panose="020B0604020202020204" pitchFamily="34" charset="0"/>
                          <a:cs typeface="Arial" panose="020B0604020202020204" pitchFamily="34" charset="0"/>
                        </a:rPr>
                        <a:t>Fetuses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Small for gestational age</a:t>
                      </a:r>
                    </a:p>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Stillbirth</a:t>
                      </a:r>
                    </a:p>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Preterm delivery</a:t>
                      </a:r>
                    </a:p>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Placental abruption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8736790"/>
                  </a:ext>
                </a:extLst>
              </a:tr>
              <a:tr h="370840">
                <a:tc>
                  <a:txBody>
                    <a:bodyPr/>
                    <a:lstStyle/>
                    <a:p>
                      <a:r>
                        <a:rPr lang="en-US" sz="2400" dirty="0">
                          <a:solidFill>
                            <a:schemeClr val="tx1"/>
                          </a:solidFill>
                          <a:latin typeface="Arial" panose="020B0604020202020204" pitchFamily="34" charset="0"/>
                          <a:cs typeface="Arial" panose="020B0604020202020204" pitchFamily="34" charset="0"/>
                        </a:rPr>
                        <a:t>Offspring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Cardiovascular disease </a:t>
                      </a:r>
                    </a:p>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Stroke</a:t>
                      </a:r>
                    </a:p>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Hypertension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6423316"/>
                  </a:ext>
                </a:extLst>
              </a:tr>
            </a:tbl>
          </a:graphicData>
        </a:graphic>
      </p:graphicFrame>
      <p:sp>
        <p:nvSpPr>
          <p:cNvPr id="3" name="Title 2">
            <a:extLst>
              <a:ext uri="{FF2B5EF4-FFF2-40B4-BE49-F238E27FC236}">
                <a16:creationId xmlns:a16="http://schemas.microsoft.com/office/drawing/2014/main" id="{89D73BF7-6B14-4A9E-98A6-1F852E9DA078}"/>
              </a:ext>
            </a:extLst>
          </p:cNvPr>
          <p:cNvSpPr>
            <a:spLocks noGrp="1"/>
          </p:cNvSpPr>
          <p:nvPr>
            <p:ph type="title"/>
          </p:nvPr>
        </p:nvSpPr>
        <p:spPr/>
        <p:txBody>
          <a:bodyPr/>
          <a:lstStyle/>
          <a:p>
            <a:r>
              <a:rPr lang="en-US" dirty="0"/>
              <a:t>Potential Complications of HDP</a:t>
            </a:r>
          </a:p>
        </p:txBody>
      </p:sp>
      <p:sp>
        <p:nvSpPr>
          <p:cNvPr id="6" name="TextBox 5">
            <a:extLst>
              <a:ext uri="{FF2B5EF4-FFF2-40B4-BE49-F238E27FC236}">
                <a16:creationId xmlns:a16="http://schemas.microsoft.com/office/drawing/2014/main" id="{3099425D-A00A-4CBF-8280-CDD7EEBF7723}"/>
              </a:ext>
            </a:extLst>
          </p:cNvPr>
          <p:cNvSpPr txBox="1"/>
          <p:nvPr/>
        </p:nvSpPr>
        <p:spPr>
          <a:xfrm>
            <a:off x="297358" y="6198522"/>
            <a:ext cx="1179094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Liu S, et al. Stroke 2019;50(1):13–20;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Garovic</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VD, et al. J Am Coll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Cardiol</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2020;75(18):2323–2334;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Honigberg</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MC, et al. J Am Coll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Cardiol</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2019;74(22):2743–2754;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Haug</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EB, et al. JAMA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Cardiol</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2019;4(7):628–635;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Grandi</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SM, et al. Circulation 2019;139(8):1069–1079; Barrett PM, et al. JAMA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Netw</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Open 2020;3(2):e1920964; Magee LA, et al. Hypertension 2016;68(5):1153–1159; Nahum Sacks K, et al. Pregnancy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Hypertens</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2018;13:181–186;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Kajantie</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E, et al. Stroke 2009;40(4):1176–1180;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Andraweera</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PH, et al. J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Pediatr</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2019;208:104–113;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Geelhoed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MJJ, et al. Circulation 2010;122(12):1192–1199.</a:t>
            </a:r>
          </a:p>
        </p:txBody>
      </p:sp>
    </p:spTree>
    <p:extLst>
      <p:ext uri="{BB962C8B-B14F-4D97-AF65-F5344CB8AC3E}">
        <p14:creationId xmlns:p14="http://schemas.microsoft.com/office/powerpoint/2010/main" val="1389492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E32D0F-D59F-4BE9-AB23-CDE027E5CA1F}"/>
              </a:ext>
            </a:extLst>
          </p:cNvPr>
          <p:cNvSpPr>
            <a:spLocks noGrp="1"/>
          </p:cNvSpPr>
          <p:nvPr>
            <p:ph idx="1"/>
          </p:nvPr>
        </p:nvSpPr>
        <p:spPr/>
        <p:txBody>
          <a:bodyPr/>
          <a:lstStyle/>
          <a:p>
            <a:r>
              <a:rPr lang="en-US" dirty="0"/>
              <a:t>Strong evidence for SMBP to decrease BP and improve BP control in the general population with HTN</a:t>
            </a:r>
          </a:p>
          <a:p>
            <a:r>
              <a:rPr lang="en-US" dirty="0"/>
              <a:t>Mixed evidence for SMBP in pregnant populations due to heterogeneity in:</a:t>
            </a:r>
          </a:p>
          <a:p>
            <a:pPr lvl="1"/>
            <a:r>
              <a:rPr lang="en-US" dirty="0"/>
              <a:t>Populations studied</a:t>
            </a:r>
          </a:p>
          <a:p>
            <a:pPr lvl="1"/>
            <a:r>
              <a:rPr lang="en-US" dirty="0"/>
              <a:t>Outcomes assessed</a:t>
            </a:r>
          </a:p>
          <a:p>
            <a:pPr lvl="1"/>
            <a:r>
              <a:rPr lang="en-US" dirty="0"/>
              <a:t>Measurement protocols and procedures</a:t>
            </a:r>
          </a:p>
          <a:p>
            <a:pPr lvl="1"/>
            <a:r>
              <a:rPr lang="en-US" dirty="0"/>
              <a:t>Inconsistent use of appropriate SMBP devices</a:t>
            </a:r>
          </a:p>
          <a:p>
            <a:pPr lvl="1"/>
            <a:r>
              <a:rPr lang="en-US" dirty="0"/>
              <a:t>Arm circumference repeat measurements?</a:t>
            </a:r>
          </a:p>
        </p:txBody>
      </p:sp>
      <p:sp>
        <p:nvSpPr>
          <p:cNvPr id="3" name="Title 2">
            <a:extLst>
              <a:ext uri="{FF2B5EF4-FFF2-40B4-BE49-F238E27FC236}">
                <a16:creationId xmlns:a16="http://schemas.microsoft.com/office/drawing/2014/main" id="{6EF27652-26C7-47BA-B63C-3BDF1AA19B0D}"/>
              </a:ext>
            </a:extLst>
          </p:cNvPr>
          <p:cNvSpPr>
            <a:spLocks noGrp="1"/>
          </p:cNvSpPr>
          <p:nvPr>
            <p:ph type="title"/>
          </p:nvPr>
        </p:nvSpPr>
        <p:spPr/>
        <p:txBody>
          <a:bodyPr/>
          <a:lstStyle/>
          <a:p>
            <a:r>
              <a:rPr lang="en-US" dirty="0"/>
              <a:t>SMBP Evolving Evidence Base</a:t>
            </a:r>
          </a:p>
        </p:txBody>
      </p:sp>
      <p:sp>
        <p:nvSpPr>
          <p:cNvPr id="4" name="TextBox 3">
            <a:extLst>
              <a:ext uri="{FF2B5EF4-FFF2-40B4-BE49-F238E27FC236}">
                <a16:creationId xmlns:a16="http://schemas.microsoft.com/office/drawing/2014/main" id="{0C996474-4CC1-4131-9A6F-946196F73E28}"/>
              </a:ext>
            </a:extLst>
          </p:cNvPr>
          <p:cNvSpPr txBox="1"/>
          <p:nvPr/>
        </p:nvSpPr>
        <p:spPr>
          <a:xfrm>
            <a:off x="5441429" y="6038006"/>
            <a:ext cx="7051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Good tool to have in the HDP clinical “toolbox”</a:t>
            </a:r>
          </a:p>
        </p:txBody>
      </p:sp>
      <p:sp>
        <p:nvSpPr>
          <p:cNvPr id="5" name="Arrow: Right 4">
            <a:extLst>
              <a:ext uri="{FF2B5EF4-FFF2-40B4-BE49-F238E27FC236}">
                <a16:creationId xmlns:a16="http://schemas.microsoft.com/office/drawing/2014/main" id="{6B16F4D1-0666-4D2A-BA6A-8DA7AB534366}"/>
              </a:ext>
            </a:extLst>
          </p:cNvPr>
          <p:cNvSpPr/>
          <p:nvPr/>
        </p:nvSpPr>
        <p:spPr>
          <a:xfrm>
            <a:off x="3762531" y="6038006"/>
            <a:ext cx="1528997" cy="46166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B45ABF2-C783-4387-9BF7-B7C757F4D23B}"/>
              </a:ext>
            </a:extLst>
          </p:cNvPr>
          <p:cNvSpPr/>
          <p:nvPr/>
        </p:nvSpPr>
        <p:spPr>
          <a:xfrm>
            <a:off x="3462728" y="5876144"/>
            <a:ext cx="8544393" cy="80970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099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27E15A-CC3F-4393-8264-A12EC7CC97D6}"/>
              </a:ext>
            </a:extLst>
          </p:cNvPr>
          <p:cNvSpPr>
            <a:spLocks noGrp="1"/>
          </p:cNvSpPr>
          <p:nvPr>
            <p:ph idx="1"/>
          </p:nvPr>
        </p:nvSpPr>
        <p:spPr>
          <a:xfrm>
            <a:off x="5866545" y="1773712"/>
            <a:ext cx="5979560" cy="4351338"/>
          </a:xfrm>
        </p:spPr>
        <p:txBody>
          <a:bodyPr>
            <a:normAutofit lnSpcReduction="10000"/>
          </a:bodyPr>
          <a:lstStyle/>
          <a:p>
            <a:pPr marL="0" indent="0">
              <a:buNone/>
            </a:pPr>
            <a:r>
              <a:rPr lang="en-US" b="1" dirty="0"/>
              <a:t>Explores:</a:t>
            </a:r>
          </a:p>
          <a:p>
            <a:r>
              <a:rPr lang="en-US" sz="2400" dirty="0"/>
              <a:t>The need for more SMBP devices specifically validated in pregnant populations</a:t>
            </a:r>
          </a:p>
          <a:p>
            <a:r>
              <a:rPr lang="en-US" sz="2400" dirty="0"/>
              <a:t>Importance of properly sized blood pressure cuffs in pregnancy</a:t>
            </a:r>
          </a:p>
          <a:p>
            <a:r>
              <a:rPr lang="en-US" sz="2400" dirty="0"/>
              <a:t>SMBP coverage and reimbursement</a:t>
            </a:r>
          </a:p>
          <a:p>
            <a:r>
              <a:rPr lang="en-US" sz="2400" dirty="0"/>
              <a:t>Pregnant women with hypertension are hiding in plain sight</a:t>
            </a:r>
          </a:p>
          <a:p>
            <a:r>
              <a:rPr lang="en-US" sz="2400" dirty="0"/>
              <a:t>Need to leverage clinical quality measures to drive BP improvements</a:t>
            </a:r>
          </a:p>
        </p:txBody>
      </p:sp>
      <p:sp>
        <p:nvSpPr>
          <p:cNvPr id="3" name="Title 2">
            <a:extLst>
              <a:ext uri="{FF2B5EF4-FFF2-40B4-BE49-F238E27FC236}">
                <a16:creationId xmlns:a16="http://schemas.microsoft.com/office/drawing/2014/main" id="{EFA0D24A-F980-4061-A519-F40B45FE2470}"/>
              </a:ext>
            </a:extLst>
          </p:cNvPr>
          <p:cNvSpPr>
            <a:spLocks noGrp="1"/>
          </p:cNvSpPr>
          <p:nvPr>
            <p:ph type="title"/>
          </p:nvPr>
        </p:nvSpPr>
        <p:spPr/>
        <p:txBody>
          <a:bodyPr/>
          <a:lstStyle/>
          <a:p>
            <a:r>
              <a:rPr lang="en-US" dirty="0"/>
              <a:t>An Opportunity to Better Address Hypertension in Women – SMBP </a:t>
            </a:r>
          </a:p>
        </p:txBody>
      </p:sp>
      <p:pic>
        <p:nvPicPr>
          <p:cNvPr id="5" name="Picture 4">
            <a:extLst>
              <a:ext uri="{FF2B5EF4-FFF2-40B4-BE49-F238E27FC236}">
                <a16:creationId xmlns:a16="http://schemas.microsoft.com/office/drawing/2014/main" id="{3202FFE2-096B-4C78-819F-CE38B8BC6485}"/>
              </a:ext>
            </a:extLst>
          </p:cNvPr>
          <p:cNvPicPr>
            <a:picLocks noChangeAspect="1"/>
          </p:cNvPicPr>
          <p:nvPr/>
        </p:nvPicPr>
        <p:blipFill rotWithShape="1">
          <a:blip r:embed="rId3"/>
          <a:srcRect l="6753" t="2722" r="7216" b="32327"/>
          <a:stretch/>
        </p:blipFill>
        <p:spPr>
          <a:xfrm>
            <a:off x="10274" y="1327010"/>
            <a:ext cx="5681607" cy="5541264"/>
          </a:xfrm>
          <a:prstGeom prst="rect">
            <a:avLst/>
          </a:prstGeom>
          <a:ln>
            <a:solidFill>
              <a:schemeClr val="tx1"/>
            </a:solidFill>
          </a:ln>
        </p:spPr>
      </p:pic>
      <p:sp>
        <p:nvSpPr>
          <p:cNvPr id="6" name="TextBox 5">
            <a:extLst>
              <a:ext uri="{FF2B5EF4-FFF2-40B4-BE49-F238E27FC236}">
                <a16:creationId xmlns:a16="http://schemas.microsoft.com/office/drawing/2014/main" id="{BA1132DE-EBB7-4FAF-A1BD-12E16665632F}"/>
              </a:ext>
            </a:extLst>
          </p:cNvPr>
          <p:cNvSpPr txBox="1"/>
          <p:nvPr/>
        </p:nvSpPr>
        <p:spPr>
          <a:xfrm>
            <a:off x="8802049" y="6381971"/>
            <a:ext cx="3389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12121"/>
                </a:solidFill>
                <a:effectLst/>
                <a:uLnTx/>
                <a:uFillTx/>
                <a:latin typeface="Arial"/>
                <a:ea typeface="+mn-ea"/>
                <a:cs typeface="+mn-cs"/>
              </a:rPr>
              <a:t>Wall HK, et al. J </a:t>
            </a:r>
            <a:r>
              <a:rPr kumimoji="0" lang="en-US" sz="1000" b="0" i="0" u="none" strike="noStrike" kern="1200" cap="none" spc="0" normalizeH="0" baseline="0" noProof="0" dirty="0" err="1">
                <a:ln>
                  <a:noFill/>
                </a:ln>
                <a:solidFill>
                  <a:srgbClr val="212121"/>
                </a:solidFill>
                <a:effectLst/>
                <a:uLnTx/>
                <a:uFillTx/>
                <a:latin typeface="Arial"/>
                <a:ea typeface="+mn-ea"/>
                <a:cs typeface="+mn-cs"/>
              </a:rPr>
              <a:t>Womens</a:t>
            </a:r>
            <a:r>
              <a:rPr kumimoji="0" lang="en-US" sz="1000" b="0" i="0" u="none" strike="noStrike" kern="1200" cap="none" spc="0" normalizeH="0" baseline="0" noProof="0" dirty="0">
                <a:ln>
                  <a:noFill/>
                </a:ln>
                <a:solidFill>
                  <a:srgbClr val="212121"/>
                </a:solidFill>
                <a:effectLst/>
                <a:uLnTx/>
                <a:uFillTx/>
                <a:latin typeface="Arial"/>
                <a:ea typeface="+mn-ea"/>
                <a:cs typeface="+mn-cs"/>
              </a:rPr>
              <a:t> Health. 2022 Sep 26. </a:t>
            </a:r>
            <a:r>
              <a:rPr kumimoji="0" lang="en-US" sz="1000" b="0" i="0" u="none" strike="noStrike" kern="1200" cap="none" spc="0" normalizeH="0" baseline="0" noProof="0" dirty="0" err="1">
                <a:ln>
                  <a:noFill/>
                </a:ln>
                <a:solidFill>
                  <a:srgbClr val="212121"/>
                </a:solidFill>
                <a:effectLst/>
                <a:uLnTx/>
                <a:uFillTx/>
                <a:latin typeface="Arial"/>
                <a:ea typeface="+mn-ea"/>
                <a:cs typeface="+mn-cs"/>
              </a:rPr>
              <a:t>doi</a:t>
            </a:r>
            <a:r>
              <a:rPr kumimoji="0" lang="en-US" sz="1000" b="0" i="0" u="none" strike="noStrike" kern="1200" cap="none" spc="0" normalizeH="0" baseline="0" noProof="0" dirty="0">
                <a:ln>
                  <a:noFill/>
                </a:ln>
                <a:solidFill>
                  <a:srgbClr val="212121"/>
                </a:solidFill>
                <a:effectLst/>
                <a:uLnTx/>
                <a:uFillTx/>
                <a:latin typeface="Arial"/>
                <a:ea typeface="+mn-ea"/>
                <a:cs typeface="+mn-cs"/>
              </a:rPr>
              <a:t>: 10.1089/jwh.2022.0371. Online ahead of print.</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67791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D904BC-8BEC-4EC6-8D94-54552C57DDB1}"/>
              </a:ext>
            </a:extLst>
          </p:cNvPr>
          <p:cNvSpPr>
            <a:spLocks noGrp="1"/>
          </p:cNvSpPr>
          <p:nvPr>
            <p:ph idx="1"/>
          </p:nvPr>
        </p:nvSpPr>
        <p:spPr>
          <a:xfrm>
            <a:off x="838200" y="1825625"/>
            <a:ext cx="11078980" cy="4351338"/>
          </a:xfrm>
        </p:spPr>
        <p:txBody>
          <a:bodyPr/>
          <a:lstStyle/>
          <a:p>
            <a:r>
              <a:rPr lang="en-US" dirty="0"/>
              <a:t>Blood volume increases by 40%–50% during pregnancy</a:t>
            </a:r>
          </a:p>
          <a:p>
            <a:r>
              <a:rPr lang="en-US" dirty="0"/>
              <a:t>Pregnancy not denoted on the U.S. Validated Device Listing (VDL) </a:t>
            </a:r>
          </a:p>
          <a:p>
            <a:r>
              <a:rPr lang="en-US" dirty="0"/>
              <a:t>Ghazi L, Bello NA. Hypertension in Women Across the Lifespan. </a:t>
            </a:r>
            <a:r>
              <a:rPr lang="en-US" dirty="0" err="1"/>
              <a:t>Curr</a:t>
            </a:r>
            <a:r>
              <a:rPr lang="en-US" dirty="0"/>
              <a:t> </a:t>
            </a:r>
            <a:r>
              <a:rPr lang="en-US" dirty="0" err="1"/>
              <a:t>Atheroscler</a:t>
            </a:r>
            <a:r>
              <a:rPr lang="en-US" dirty="0"/>
              <a:t> Rep. 2021;23(8):43. (Table 3)</a:t>
            </a:r>
          </a:p>
          <a:p>
            <a:endParaRPr lang="en-US" dirty="0"/>
          </a:p>
        </p:txBody>
      </p:sp>
      <p:sp>
        <p:nvSpPr>
          <p:cNvPr id="3" name="Title 2">
            <a:extLst>
              <a:ext uri="{FF2B5EF4-FFF2-40B4-BE49-F238E27FC236}">
                <a16:creationId xmlns:a16="http://schemas.microsoft.com/office/drawing/2014/main" id="{206D2307-CBD4-4E62-B4C0-F073D9601CBB}"/>
              </a:ext>
            </a:extLst>
          </p:cNvPr>
          <p:cNvSpPr>
            <a:spLocks noGrp="1"/>
          </p:cNvSpPr>
          <p:nvPr>
            <p:ph type="title"/>
          </p:nvPr>
        </p:nvSpPr>
        <p:spPr/>
        <p:txBody>
          <a:bodyPr/>
          <a:lstStyle/>
          <a:p>
            <a:r>
              <a:rPr lang="en-US" dirty="0"/>
              <a:t>Devices Validated in Pregnant Populations</a:t>
            </a:r>
          </a:p>
        </p:txBody>
      </p:sp>
      <p:sp>
        <p:nvSpPr>
          <p:cNvPr id="6" name="Rectangle 5">
            <a:extLst>
              <a:ext uri="{FF2B5EF4-FFF2-40B4-BE49-F238E27FC236}">
                <a16:creationId xmlns:a16="http://schemas.microsoft.com/office/drawing/2014/main" id="{A0434FB8-1527-405B-B334-63865A2262CA}"/>
              </a:ext>
            </a:extLst>
          </p:cNvPr>
          <p:cNvSpPr/>
          <p:nvPr/>
        </p:nvSpPr>
        <p:spPr>
          <a:xfrm>
            <a:off x="164892" y="5711252"/>
            <a:ext cx="2488367" cy="97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2944A880-E591-48AE-AA3C-125A4E288A42}"/>
              </a:ext>
            </a:extLst>
          </p:cNvPr>
          <p:cNvGrpSpPr/>
          <p:nvPr/>
        </p:nvGrpSpPr>
        <p:grpSpPr>
          <a:xfrm>
            <a:off x="1086904" y="3897443"/>
            <a:ext cx="10018191" cy="2960557"/>
            <a:chOff x="1645405" y="4063035"/>
            <a:chExt cx="8915512" cy="2478572"/>
          </a:xfrm>
        </p:grpSpPr>
        <p:pic>
          <p:nvPicPr>
            <p:cNvPr id="5" name="Picture 4">
              <a:extLst>
                <a:ext uri="{FF2B5EF4-FFF2-40B4-BE49-F238E27FC236}">
                  <a16:creationId xmlns:a16="http://schemas.microsoft.com/office/drawing/2014/main" id="{CC8679B4-173A-42B6-9521-033C5A527EE3}"/>
                </a:ext>
              </a:extLst>
            </p:cNvPr>
            <p:cNvPicPr>
              <a:picLocks noChangeAspect="1"/>
            </p:cNvPicPr>
            <p:nvPr/>
          </p:nvPicPr>
          <p:blipFill rotWithShape="1">
            <a:blip r:embed="rId3"/>
            <a:srcRect t="4885"/>
            <a:stretch/>
          </p:blipFill>
          <p:spPr>
            <a:xfrm>
              <a:off x="1645405" y="4063035"/>
              <a:ext cx="8915512" cy="2478572"/>
            </a:xfrm>
            <a:prstGeom prst="rect">
              <a:avLst/>
            </a:prstGeom>
          </p:spPr>
        </p:pic>
        <p:sp>
          <p:nvSpPr>
            <p:cNvPr id="7" name="Rectangle 6">
              <a:extLst>
                <a:ext uri="{FF2B5EF4-FFF2-40B4-BE49-F238E27FC236}">
                  <a16:creationId xmlns:a16="http://schemas.microsoft.com/office/drawing/2014/main" id="{7DB33491-F60E-4C69-90C4-96E1774024DA}"/>
                </a:ext>
              </a:extLst>
            </p:cNvPr>
            <p:cNvSpPr/>
            <p:nvPr/>
          </p:nvSpPr>
          <p:spPr>
            <a:xfrm>
              <a:off x="1678899" y="5471410"/>
              <a:ext cx="8807068" cy="5396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80646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D904BC-8BEC-4EC6-8D94-54552C57DDB1}"/>
              </a:ext>
            </a:extLst>
          </p:cNvPr>
          <p:cNvSpPr>
            <a:spLocks noGrp="1"/>
          </p:cNvSpPr>
          <p:nvPr>
            <p:ph idx="1"/>
          </p:nvPr>
        </p:nvSpPr>
        <p:spPr>
          <a:xfrm>
            <a:off x="838200" y="1825625"/>
            <a:ext cx="11078980" cy="4351338"/>
          </a:xfrm>
        </p:spPr>
        <p:txBody>
          <a:bodyPr/>
          <a:lstStyle/>
          <a:p>
            <a:r>
              <a:rPr lang="en-US" dirty="0"/>
              <a:t>Blood volume increases by 40%–50% during pregnancy</a:t>
            </a:r>
          </a:p>
          <a:p>
            <a:r>
              <a:rPr lang="en-US" dirty="0"/>
              <a:t>Pregnancy not denoted on the U.S. Validated Device Listing (VDL) </a:t>
            </a:r>
          </a:p>
          <a:p>
            <a:r>
              <a:rPr lang="en-US" dirty="0"/>
              <a:t>Ghazi L, Bello NA. Hypertension in Women Across the Lifespan. </a:t>
            </a:r>
            <a:r>
              <a:rPr lang="en-US" dirty="0" err="1"/>
              <a:t>Curr</a:t>
            </a:r>
            <a:r>
              <a:rPr lang="en-US" dirty="0"/>
              <a:t> </a:t>
            </a:r>
            <a:r>
              <a:rPr lang="en-US" dirty="0" err="1"/>
              <a:t>Atheroscler</a:t>
            </a:r>
            <a:r>
              <a:rPr lang="en-US" dirty="0"/>
              <a:t> Rep. 2021;23(8):43. (Table 3)</a:t>
            </a:r>
          </a:p>
          <a:p>
            <a:endParaRPr lang="en-US" dirty="0"/>
          </a:p>
        </p:txBody>
      </p:sp>
      <p:sp>
        <p:nvSpPr>
          <p:cNvPr id="3" name="Title 2">
            <a:extLst>
              <a:ext uri="{FF2B5EF4-FFF2-40B4-BE49-F238E27FC236}">
                <a16:creationId xmlns:a16="http://schemas.microsoft.com/office/drawing/2014/main" id="{206D2307-CBD4-4E62-B4C0-F073D9601CBB}"/>
              </a:ext>
            </a:extLst>
          </p:cNvPr>
          <p:cNvSpPr>
            <a:spLocks noGrp="1"/>
          </p:cNvSpPr>
          <p:nvPr>
            <p:ph type="title"/>
          </p:nvPr>
        </p:nvSpPr>
        <p:spPr/>
        <p:txBody>
          <a:bodyPr/>
          <a:lstStyle/>
          <a:p>
            <a:r>
              <a:rPr lang="en-US" dirty="0"/>
              <a:t>Devices Validated in Pregnant Populations</a:t>
            </a:r>
          </a:p>
        </p:txBody>
      </p:sp>
      <p:sp>
        <p:nvSpPr>
          <p:cNvPr id="6" name="Rectangle 5">
            <a:extLst>
              <a:ext uri="{FF2B5EF4-FFF2-40B4-BE49-F238E27FC236}">
                <a16:creationId xmlns:a16="http://schemas.microsoft.com/office/drawing/2014/main" id="{A0434FB8-1527-405B-B334-63865A2262CA}"/>
              </a:ext>
            </a:extLst>
          </p:cNvPr>
          <p:cNvSpPr/>
          <p:nvPr/>
        </p:nvSpPr>
        <p:spPr>
          <a:xfrm>
            <a:off x="164892" y="5711252"/>
            <a:ext cx="2488367" cy="97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2944A880-E591-48AE-AA3C-125A4E288A42}"/>
              </a:ext>
            </a:extLst>
          </p:cNvPr>
          <p:cNvGrpSpPr/>
          <p:nvPr/>
        </p:nvGrpSpPr>
        <p:grpSpPr>
          <a:xfrm>
            <a:off x="1086904" y="3897443"/>
            <a:ext cx="10018191" cy="2960557"/>
            <a:chOff x="1645405" y="4063035"/>
            <a:chExt cx="8915512" cy="2478572"/>
          </a:xfrm>
        </p:grpSpPr>
        <p:pic>
          <p:nvPicPr>
            <p:cNvPr id="5" name="Picture 4">
              <a:extLst>
                <a:ext uri="{FF2B5EF4-FFF2-40B4-BE49-F238E27FC236}">
                  <a16:creationId xmlns:a16="http://schemas.microsoft.com/office/drawing/2014/main" id="{CC8679B4-173A-42B6-9521-033C5A527EE3}"/>
                </a:ext>
              </a:extLst>
            </p:cNvPr>
            <p:cNvPicPr>
              <a:picLocks noChangeAspect="1"/>
            </p:cNvPicPr>
            <p:nvPr/>
          </p:nvPicPr>
          <p:blipFill rotWithShape="1">
            <a:blip r:embed="rId3"/>
            <a:srcRect t="4885"/>
            <a:stretch/>
          </p:blipFill>
          <p:spPr>
            <a:xfrm>
              <a:off x="1645405" y="4063035"/>
              <a:ext cx="8915512" cy="2478572"/>
            </a:xfrm>
            <a:prstGeom prst="rect">
              <a:avLst/>
            </a:prstGeom>
          </p:spPr>
        </p:pic>
        <p:sp>
          <p:nvSpPr>
            <p:cNvPr id="7" name="Rectangle 6">
              <a:extLst>
                <a:ext uri="{FF2B5EF4-FFF2-40B4-BE49-F238E27FC236}">
                  <a16:creationId xmlns:a16="http://schemas.microsoft.com/office/drawing/2014/main" id="{7DB33491-F60E-4C69-90C4-96E1774024DA}"/>
                </a:ext>
              </a:extLst>
            </p:cNvPr>
            <p:cNvSpPr/>
            <p:nvPr/>
          </p:nvSpPr>
          <p:spPr>
            <a:xfrm>
              <a:off x="1678899" y="5471410"/>
              <a:ext cx="8807068" cy="5396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9E12B2EC-A3E5-487F-9081-38288E52733F}"/>
              </a:ext>
            </a:extLst>
          </p:cNvPr>
          <p:cNvSpPr txBox="1"/>
          <p:nvPr/>
        </p:nvSpPr>
        <p:spPr>
          <a:xfrm>
            <a:off x="7175859" y="2590331"/>
            <a:ext cx="4602544" cy="2062103"/>
          </a:xfrm>
          <a:prstGeom prst="rect">
            <a:avLst/>
          </a:prstGeom>
          <a:solidFill>
            <a:srgbClr val="FF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 the VDL: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Microlife</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Watch BP Home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Omron HEM-9210T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0" name="Straight Arrow Connector 9">
            <a:extLst>
              <a:ext uri="{FF2B5EF4-FFF2-40B4-BE49-F238E27FC236}">
                <a16:creationId xmlns:a16="http://schemas.microsoft.com/office/drawing/2014/main" id="{0D4BA811-FB82-41FD-A8A6-91E44813A0EA}"/>
              </a:ext>
            </a:extLst>
          </p:cNvPr>
          <p:cNvCxnSpPr/>
          <p:nvPr/>
        </p:nvCxnSpPr>
        <p:spPr>
          <a:xfrm flipV="1">
            <a:off x="5876144" y="4646951"/>
            <a:ext cx="1259174" cy="9327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098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ACCD9D-55D3-4DC5-960F-18FBCA3325BB}"/>
              </a:ext>
            </a:extLst>
          </p:cNvPr>
          <p:cNvSpPr>
            <a:spLocks noGrp="1"/>
          </p:cNvSpPr>
          <p:nvPr>
            <p:ph idx="1"/>
          </p:nvPr>
        </p:nvSpPr>
        <p:spPr/>
        <p:txBody>
          <a:bodyPr/>
          <a:lstStyle/>
          <a:p>
            <a:pPr marL="0" indent="0">
              <a:buNone/>
            </a:pPr>
            <a:r>
              <a:rPr lang="en-US" sz="3200" dirty="0"/>
              <a:t>2015-2020 NHANES data: </a:t>
            </a:r>
          </a:p>
          <a:p>
            <a:r>
              <a:rPr lang="en-US" dirty="0"/>
              <a:t>In women of reproductive age (i.e., 20–39 years), 33.5% had an arm circumference that called for a size large or extra-large cuff.</a:t>
            </a:r>
          </a:p>
          <a:p>
            <a:pPr lvl="1"/>
            <a:r>
              <a:rPr lang="en-US" b="1" dirty="0"/>
              <a:t>Among WRA with HTN – 53.3%</a:t>
            </a:r>
          </a:p>
          <a:p>
            <a:r>
              <a:rPr lang="en-US" dirty="0"/>
              <a:t>47% of women gain more than the recommended amount (i.e., 5-18kg) of weight during pregnancy</a:t>
            </a:r>
          </a:p>
          <a:p>
            <a:r>
              <a:rPr lang="en-US" dirty="0"/>
              <a:t>Future analysis of pregnant women arm circumferences</a:t>
            </a:r>
          </a:p>
          <a:p>
            <a:endParaRPr lang="en-US" dirty="0"/>
          </a:p>
        </p:txBody>
      </p:sp>
      <p:sp>
        <p:nvSpPr>
          <p:cNvPr id="3" name="Title 2">
            <a:extLst>
              <a:ext uri="{FF2B5EF4-FFF2-40B4-BE49-F238E27FC236}">
                <a16:creationId xmlns:a16="http://schemas.microsoft.com/office/drawing/2014/main" id="{8A2D5A79-E96F-4485-B9CD-E83AFD3AF13C}"/>
              </a:ext>
            </a:extLst>
          </p:cNvPr>
          <p:cNvSpPr>
            <a:spLocks noGrp="1"/>
          </p:cNvSpPr>
          <p:nvPr>
            <p:ph type="title"/>
          </p:nvPr>
        </p:nvSpPr>
        <p:spPr/>
        <p:txBody>
          <a:bodyPr/>
          <a:lstStyle/>
          <a:p>
            <a:r>
              <a:rPr lang="en-US" dirty="0"/>
              <a:t>Properly-Sized Cuffs</a:t>
            </a:r>
          </a:p>
        </p:txBody>
      </p:sp>
      <p:sp>
        <p:nvSpPr>
          <p:cNvPr id="4" name="TextBox 3">
            <a:extLst>
              <a:ext uri="{FF2B5EF4-FFF2-40B4-BE49-F238E27FC236}">
                <a16:creationId xmlns:a16="http://schemas.microsoft.com/office/drawing/2014/main" id="{9CCF60DC-18D1-4A41-96C3-FF150BBA7C80}"/>
              </a:ext>
            </a:extLst>
          </p:cNvPr>
          <p:cNvSpPr txBox="1"/>
          <p:nvPr/>
        </p:nvSpPr>
        <p:spPr>
          <a:xfrm>
            <a:off x="5441429" y="6176963"/>
            <a:ext cx="664563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Jackson SL, Gillespie C, Shimbo D, Rakotz M, Wall HK. Blood Pressure Cuff Sizes for Adults in the United States: National Health and Nutrition Examination Survey, 2015-2020 [published online ahead of print, 2022 Sep 6]. Am J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Hypertens</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2022;hpac104. doi:10.1093/</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ajh</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/hpac104</a:t>
            </a:r>
          </a:p>
        </p:txBody>
      </p:sp>
    </p:spTree>
    <p:extLst>
      <p:ext uri="{BB962C8B-B14F-4D97-AF65-F5344CB8AC3E}">
        <p14:creationId xmlns:p14="http://schemas.microsoft.com/office/powerpoint/2010/main" val="1092221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C06873-EF66-4733-9B9C-5799CD1583C6}"/>
              </a:ext>
            </a:extLst>
          </p:cNvPr>
          <p:cNvSpPr>
            <a:spLocks noGrp="1"/>
          </p:cNvSpPr>
          <p:nvPr>
            <p:ph idx="1"/>
          </p:nvPr>
        </p:nvSpPr>
        <p:spPr>
          <a:xfrm>
            <a:off x="704635" y="1589320"/>
            <a:ext cx="10956533" cy="4351338"/>
          </a:xfrm>
        </p:spPr>
        <p:txBody>
          <a:bodyPr>
            <a:normAutofit lnSpcReduction="10000"/>
          </a:bodyPr>
          <a:lstStyle/>
          <a:p>
            <a:r>
              <a:rPr lang="en-US" dirty="0"/>
              <a:t>Kaiser Permanente SC, WA, NC – ~570K pregnancies (2005-2014)</a:t>
            </a:r>
          </a:p>
          <a:p>
            <a:r>
              <a:rPr lang="en-US" dirty="0"/>
              <a:t>Identified pregnant women with HTN:</a:t>
            </a:r>
          </a:p>
          <a:p>
            <a:pPr marL="914400" lvl="1" indent="-457200">
              <a:lnSpc>
                <a:spcPct val="120000"/>
              </a:lnSpc>
              <a:spcBef>
                <a:spcPts val="0"/>
              </a:spcBef>
              <a:buFont typeface="+mj-lt"/>
              <a:buAutoNum type="arabicPeriod"/>
            </a:pPr>
            <a:r>
              <a:rPr lang="en-US" dirty="0">
                <a:highlight>
                  <a:srgbClr val="00FF00"/>
                </a:highlight>
              </a:rPr>
              <a:t>≥2 high BPs (≥ 140/90 mmHg) w/in 30 days (High BP); </a:t>
            </a:r>
          </a:p>
          <a:p>
            <a:pPr marL="914400" lvl="1" indent="-457200">
              <a:lnSpc>
                <a:spcPct val="120000"/>
              </a:lnSpc>
              <a:spcBef>
                <a:spcPts val="0"/>
              </a:spcBef>
              <a:buFont typeface="+mj-lt"/>
              <a:buAutoNum type="arabicPeriod"/>
            </a:pPr>
            <a:r>
              <a:rPr lang="en-US" dirty="0"/>
              <a:t>An antihypertensive fill before pregnancy and a </a:t>
            </a:r>
            <a:r>
              <a:rPr lang="en-US" dirty="0">
                <a:highlight>
                  <a:srgbClr val="FFFF00"/>
                </a:highlight>
              </a:rPr>
              <a:t>diagnosis</a:t>
            </a:r>
            <a:r>
              <a:rPr lang="en-US" dirty="0"/>
              <a:t> from 1 year prior to pregnancy through 20 weeks gestation (Treated Chronic Hypertension)</a:t>
            </a:r>
          </a:p>
          <a:p>
            <a:pPr marL="914400" lvl="1" indent="-457200">
              <a:lnSpc>
                <a:spcPct val="120000"/>
              </a:lnSpc>
              <a:spcBef>
                <a:spcPts val="0"/>
              </a:spcBef>
              <a:buFont typeface="+mj-lt"/>
              <a:buAutoNum type="arabicPeriod"/>
            </a:pPr>
            <a:r>
              <a:rPr lang="en-US" dirty="0"/>
              <a:t>A high BP, a hypertension </a:t>
            </a:r>
            <a:r>
              <a:rPr lang="en-US" dirty="0">
                <a:highlight>
                  <a:srgbClr val="FFFF00"/>
                </a:highlight>
              </a:rPr>
              <a:t>diagnosis</a:t>
            </a:r>
            <a:r>
              <a:rPr lang="en-US" dirty="0"/>
              <a:t>, and a prescription fill within 7 days during pregnancy (Rapid Treatment)</a:t>
            </a:r>
          </a:p>
          <a:p>
            <a:r>
              <a:rPr lang="en-US" dirty="0"/>
              <a:t>27,049 (4.8%) met the HTN case definition</a:t>
            </a:r>
          </a:p>
        </p:txBody>
      </p:sp>
      <p:sp>
        <p:nvSpPr>
          <p:cNvPr id="3" name="Title 2">
            <a:extLst>
              <a:ext uri="{FF2B5EF4-FFF2-40B4-BE49-F238E27FC236}">
                <a16:creationId xmlns:a16="http://schemas.microsoft.com/office/drawing/2014/main" id="{60EC57E8-232E-4FC8-814A-B504C7B557FF}"/>
              </a:ext>
            </a:extLst>
          </p:cNvPr>
          <p:cNvSpPr>
            <a:spLocks noGrp="1"/>
          </p:cNvSpPr>
          <p:nvPr>
            <p:ph type="title"/>
          </p:nvPr>
        </p:nvSpPr>
        <p:spPr/>
        <p:txBody>
          <a:bodyPr/>
          <a:lstStyle/>
          <a:p>
            <a:r>
              <a:rPr lang="en-US" b="1" dirty="0"/>
              <a:t>Pregnant Women “Hiding in Plain Sight” (HIPS)</a:t>
            </a:r>
          </a:p>
        </p:txBody>
      </p:sp>
      <p:sp>
        <p:nvSpPr>
          <p:cNvPr id="4" name="TextBox 3">
            <a:extLst>
              <a:ext uri="{FF2B5EF4-FFF2-40B4-BE49-F238E27FC236}">
                <a16:creationId xmlns:a16="http://schemas.microsoft.com/office/drawing/2014/main" id="{42EFF585-790E-44D4-8859-43DDD62C397D}"/>
              </a:ext>
            </a:extLst>
          </p:cNvPr>
          <p:cNvSpPr txBox="1"/>
          <p:nvPr/>
        </p:nvSpPr>
        <p:spPr>
          <a:xfrm>
            <a:off x="9099479" y="6429357"/>
            <a:ext cx="309252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Chen L. Pregnancy </a:t>
            </a:r>
            <a:r>
              <a:rPr kumimoji="0" lang="en-US" sz="1000" b="0"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Hypertens</a:t>
            </a:r>
            <a:r>
              <a:rPr kumimoji="0" lang="en-US" sz="10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2020;19:112-118.</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70F796EA-BB0E-44E3-B943-D3DC498C3561}"/>
              </a:ext>
            </a:extLst>
          </p:cNvPr>
          <p:cNvSpPr txBox="1"/>
          <p:nvPr/>
        </p:nvSpPr>
        <p:spPr>
          <a:xfrm>
            <a:off x="85730" y="3702096"/>
            <a:ext cx="12378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Case Definition</a:t>
            </a:r>
          </a:p>
        </p:txBody>
      </p:sp>
      <p:sp>
        <p:nvSpPr>
          <p:cNvPr id="6" name="Left Brace 5">
            <a:extLst>
              <a:ext uri="{FF2B5EF4-FFF2-40B4-BE49-F238E27FC236}">
                <a16:creationId xmlns:a16="http://schemas.microsoft.com/office/drawing/2014/main" id="{57FFC70F-AB0F-4FFC-BAA6-F717D238FE9A}"/>
              </a:ext>
            </a:extLst>
          </p:cNvPr>
          <p:cNvSpPr/>
          <p:nvPr/>
        </p:nvSpPr>
        <p:spPr>
          <a:xfrm>
            <a:off x="974557" y="2779295"/>
            <a:ext cx="348983" cy="238225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609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32979E-9A34-400E-84E2-DA7BDCDF00AE}"/>
              </a:ext>
            </a:extLst>
          </p:cNvPr>
          <p:cNvSpPr>
            <a:spLocks noGrp="1"/>
          </p:cNvSpPr>
          <p:nvPr>
            <p:ph idx="1"/>
          </p:nvPr>
        </p:nvSpPr>
        <p:spPr>
          <a:xfrm>
            <a:off x="284251" y="1692970"/>
            <a:ext cx="5811749" cy="4351338"/>
          </a:xfrm>
        </p:spPr>
        <p:txBody>
          <a:bodyPr>
            <a:normAutofit/>
          </a:bodyPr>
          <a:lstStyle/>
          <a:p>
            <a:r>
              <a:rPr lang="en-US" sz="3200" dirty="0"/>
              <a:t>Of hypertensive pregnancies: </a:t>
            </a:r>
          </a:p>
          <a:p>
            <a:pPr lvl="1">
              <a:lnSpc>
                <a:spcPct val="120000"/>
              </a:lnSpc>
              <a:spcBef>
                <a:spcPts val="0"/>
              </a:spcBef>
            </a:pPr>
            <a:r>
              <a:rPr lang="en-US" sz="2800" dirty="0">
                <a:highlight>
                  <a:srgbClr val="FFFF00"/>
                </a:highlight>
              </a:rPr>
              <a:t>72% received a diagnosis</a:t>
            </a:r>
          </a:p>
          <a:p>
            <a:pPr lvl="1">
              <a:lnSpc>
                <a:spcPct val="120000"/>
              </a:lnSpc>
              <a:spcBef>
                <a:spcPts val="0"/>
              </a:spcBef>
            </a:pPr>
            <a:r>
              <a:rPr lang="en-US" sz="2800" dirty="0"/>
              <a:t>41.5% had a BP ≥ 160/110</a:t>
            </a:r>
          </a:p>
          <a:p>
            <a:pPr lvl="1">
              <a:lnSpc>
                <a:spcPct val="120000"/>
              </a:lnSpc>
              <a:spcBef>
                <a:spcPts val="0"/>
              </a:spcBef>
            </a:pPr>
            <a:r>
              <a:rPr lang="en-US" sz="2800" dirty="0"/>
              <a:t>36.1% received treatment</a:t>
            </a:r>
          </a:p>
          <a:p>
            <a:endParaRPr lang="en-US" sz="3200" dirty="0"/>
          </a:p>
        </p:txBody>
      </p:sp>
      <p:sp>
        <p:nvSpPr>
          <p:cNvPr id="3" name="Title 2">
            <a:extLst>
              <a:ext uri="{FF2B5EF4-FFF2-40B4-BE49-F238E27FC236}">
                <a16:creationId xmlns:a16="http://schemas.microsoft.com/office/drawing/2014/main" id="{F628CDF2-8BAC-4773-89CE-CDA5EE69F085}"/>
              </a:ext>
            </a:extLst>
          </p:cNvPr>
          <p:cNvSpPr>
            <a:spLocks noGrp="1"/>
          </p:cNvSpPr>
          <p:nvPr>
            <p:ph type="title"/>
          </p:nvPr>
        </p:nvSpPr>
        <p:spPr/>
        <p:txBody>
          <a:bodyPr/>
          <a:lstStyle/>
          <a:p>
            <a:r>
              <a:rPr lang="en-US" b="1" dirty="0"/>
              <a:t>HIPS in Pregnant Women (cont’d)</a:t>
            </a:r>
          </a:p>
        </p:txBody>
      </p:sp>
      <p:sp>
        <p:nvSpPr>
          <p:cNvPr id="4" name="TextBox 3">
            <a:extLst>
              <a:ext uri="{FF2B5EF4-FFF2-40B4-BE49-F238E27FC236}">
                <a16:creationId xmlns:a16="http://schemas.microsoft.com/office/drawing/2014/main" id="{699ED4FD-2CB9-4CD2-9230-182345A5C6CF}"/>
              </a:ext>
            </a:extLst>
          </p:cNvPr>
          <p:cNvSpPr txBox="1"/>
          <p:nvPr/>
        </p:nvSpPr>
        <p:spPr>
          <a:xfrm>
            <a:off x="7715891" y="1692970"/>
            <a:ext cx="3092522" cy="2308324"/>
          </a:xfrm>
          <a:prstGeom prst="rect">
            <a:avLst/>
          </a:prstGeom>
          <a:noFill/>
          <a:ln w="3810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highlight>
                  <a:srgbClr val="00FF00"/>
                </a:highlight>
                <a:uLnTx/>
                <a:uFillTx/>
                <a:latin typeface="Arial" panose="020B0604020202020204" pitchFamily="34" charset="0"/>
                <a:ea typeface="+mn-ea"/>
                <a:cs typeface="Arial" panose="020B0604020202020204" pitchFamily="34" charset="0"/>
              </a:rPr>
              <a:t>28% of women identified as hypertensive would have been missed by using diagnosis codes alone</a:t>
            </a:r>
          </a:p>
        </p:txBody>
      </p:sp>
      <p:cxnSp>
        <p:nvCxnSpPr>
          <p:cNvPr id="6" name="Straight Arrow Connector 5">
            <a:extLst>
              <a:ext uri="{FF2B5EF4-FFF2-40B4-BE49-F238E27FC236}">
                <a16:creationId xmlns:a16="http://schemas.microsoft.com/office/drawing/2014/main" id="{6EF614B7-D66A-4284-883E-06C481FB7E76}"/>
              </a:ext>
            </a:extLst>
          </p:cNvPr>
          <p:cNvCxnSpPr>
            <a:cxnSpLocks/>
          </p:cNvCxnSpPr>
          <p:nvPr/>
        </p:nvCxnSpPr>
        <p:spPr>
          <a:xfrm flipH="1">
            <a:off x="6649949" y="3811712"/>
            <a:ext cx="1065942" cy="62391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377734E-2E64-4720-8547-BFBD51ED4571}"/>
              </a:ext>
            </a:extLst>
          </p:cNvPr>
          <p:cNvCxnSpPr/>
          <p:nvPr/>
        </p:nvCxnSpPr>
        <p:spPr>
          <a:xfrm>
            <a:off x="8856324" y="4001294"/>
            <a:ext cx="0" cy="94057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CF3CABC-E708-4D25-8AC9-321EC2C6480F}"/>
              </a:ext>
            </a:extLst>
          </p:cNvPr>
          <p:cNvCxnSpPr>
            <a:cxnSpLocks/>
          </p:cNvCxnSpPr>
          <p:nvPr/>
        </p:nvCxnSpPr>
        <p:spPr>
          <a:xfrm>
            <a:off x="10109771" y="4001294"/>
            <a:ext cx="595901" cy="59125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C8EBFC-A978-4B2A-8147-869261CEAE81}"/>
              </a:ext>
            </a:extLst>
          </p:cNvPr>
          <p:cNvSpPr txBox="1"/>
          <p:nvPr/>
        </p:nvSpPr>
        <p:spPr>
          <a:xfrm>
            <a:off x="10182976" y="4592548"/>
            <a:ext cx="13827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Only 7.7% treated</a:t>
            </a:r>
          </a:p>
        </p:txBody>
      </p:sp>
      <p:sp>
        <p:nvSpPr>
          <p:cNvPr id="12" name="TextBox 11">
            <a:extLst>
              <a:ext uri="{FF2B5EF4-FFF2-40B4-BE49-F238E27FC236}">
                <a16:creationId xmlns:a16="http://schemas.microsoft.com/office/drawing/2014/main" id="{859C072B-1ACB-4F14-88AF-CD8B1D335FCC}"/>
              </a:ext>
            </a:extLst>
          </p:cNvPr>
          <p:cNvSpPr txBox="1"/>
          <p:nvPr/>
        </p:nvSpPr>
        <p:spPr>
          <a:xfrm>
            <a:off x="5489820" y="4503310"/>
            <a:ext cx="215757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76.5% had ≥3 separate visits with recorded high BP</a:t>
            </a:r>
          </a:p>
        </p:txBody>
      </p:sp>
      <p:sp>
        <p:nvSpPr>
          <p:cNvPr id="13" name="TextBox 12">
            <a:extLst>
              <a:ext uri="{FF2B5EF4-FFF2-40B4-BE49-F238E27FC236}">
                <a16:creationId xmlns:a16="http://schemas.microsoft.com/office/drawing/2014/main" id="{4B8C3EE2-847C-4306-9925-9F1056A45E95}"/>
              </a:ext>
            </a:extLst>
          </p:cNvPr>
          <p:cNvSpPr txBox="1"/>
          <p:nvPr/>
        </p:nvSpPr>
        <p:spPr>
          <a:xfrm>
            <a:off x="8047234" y="4941870"/>
            <a:ext cx="16181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20.3% had ≥ 1 severe high BP</a:t>
            </a:r>
          </a:p>
        </p:txBody>
      </p:sp>
      <p:sp>
        <p:nvSpPr>
          <p:cNvPr id="16" name="TextBox 15">
            <a:extLst>
              <a:ext uri="{FF2B5EF4-FFF2-40B4-BE49-F238E27FC236}">
                <a16:creationId xmlns:a16="http://schemas.microsoft.com/office/drawing/2014/main" id="{A8F56F68-89EE-4C5B-8D5E-DE8A21E7436E}"/>
              </a:ext>
            </a:extLst>
          </p:cNvPr>
          <p:cNvSpPr txBox="1"/>
          <p:nvPr/>
        </p:nvSpPr>
        <p:spPr>
          <a:xfrm>
            <a:off x="9099479" y="6429357"/>
            <a:ext cx="309252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Chen L. Pregnancy </a:t>
            </a:r>
            <a:r>
              <a:rPr kumimoji="0" lang="en-US" sz="1000" b="0" i="0" u="none" strike="noStrike" kern="1200" cap="none" spc="0" normalizeH="0" baseline="0" noProof="0" dirty="0" err="1">
                <a:ln>
                  <a:noFill/>
                </a:ln>
                <a:solidFill>
                  <a:srgbClr val="212121"/>
                </a:solidFill>
                <a:effectLst/>
                <a:uLnTx/>
                <a:uFillTx/>
                <a:latin typeface="Arial" panose="020B0604020202020204" pitchFamily="34" charset="0"/>
                <a:ea typeface="+mn-ea"/>
                <a:cs typeface="Arial" panose="020B0604020202020204" pitchFamily="34" charset="0"/>
              </a:rPr>
              <a:t>Hypertens</a:t>
            </a:r>
            <a:r>
              <a:rPr kumimoji="0" lang="en-US" sz="10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 2020;19:112-118.</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9018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BE43FE-E02A-4A11-B822-ED242E67ABE3}"/>
              </a:ext>
            </a:extLst>
          </p:cNvPr>
          <p:cNvSpPr>
            <a:spLocks noGrp="1"/>
          </p:cNvSpPr>
          <p:nvPr>
            <p:ph idx="1"/>
          </p:nvPr>
        </p:nvSpPr>
        <p:spPr/>
        <p:txBody>
          <a:bodyPr>
            <a:normAutofit/>
          </a:bodyPr>
          <a:lstStyle/>
          <a:p>
            <a:pPr marL="0" indent="0" algn="ctr">
              <a:buNone/>
            </a:pPr>
            <a:endParaRPr lang="en-US" sz="3200" b="1" dirty="0"/>
          </a:p>
          <a:p>
            <a:pPr marL="0" indent="0" algn="ctr">
              <a:buNone/>
            </a:pPr>
            <a:endParaRPr lang="en-US" sz="3200" b="1" dirty="0"/>
          </a:p>
          <a:p>
            <a:pPr marL="0" indent="0" algn="ctr">
              <a:buNone/>
            </a:pPr>
            <a:r>
              <a:rPr lang="en-US" sz="3200" b="1" dirty="0"/>
              <a:t>Hilary Wall – </a:t>
            </a:r>
            <a:r>
              <a:rPr lang="en-US" sz="3200" b="1" dirty="0">
                <a:hlinkClick r:id="rId3"/>
              </a:rPr>
              <a:t>hwall@cdc.gov</a:t>
            </a:r>
            <a:endParaRPr lang="en-US" sz="3200" b="1" dirty="0"/>
          </a:p>
          <a:p>
            <a:pPr marL="0" indent="0" algn="ctr">
              <a:buNone/>
            </a:pPr>
            <a:endParaRPr lang="en-US" sz="3200" b="1" dirty="0"/>
          </a:p>
          <a:p>
            <a:pPr marL="0" indent="0" algn="ctr">
              <a:buNone/>
            </a:pPr>
            <a:endParaRPr lang="en-US" sz="3200" b="1" dirty="0"/>
          </a:p>
          <a:p>
            <a:pPr marL="0" indent="0" algn="ctr">
              <a:buNone/>
            </a:pPr>
            <a:endParaRPr lang="en-US" sz="3200" b="1" dirty="0"/>
          </a:p>
          <a:p>
            <a:pPr marL="0" indent="0" algn="ctr">
              <a:buNone/>
            </a:pPr>
            <a:r>
              <a:rPr lang="en-US" sz="3200" b="1" dirty="0">
                <a:hlinkClick r:id="rId4"/>
              </a:rPr>
              <a:t>https://millionhearts.hhs.gov/</a:t>
            </a:r>
            <a:r>
              <a:rPr lang="en-US" sz="3200" b="1" dirty="0"/>
              <a:t>  </a:t>
            </a:r>
          </a:p>
        </p:txBody>
      </p:sp>
      <p:sp>
        <p:nvSpPr>
          <p:cNvPr id="3" name="Title 2">
            <a:extLst>
              <a:ext uri="{FF2B5EF4-FFF2-40B4-BE49-F238E27FC236}">
                <a16:creationId xmlns:a16="http://schemas.microsoft.com/office/drawing/2014/main" id="{EB638428-1D58-4F77-B440-73A9487F5825}"/>
              </a:ext>
            </a:extLst>
          </p:cNvPr>
          <p:cNvSpPr>
            <a:spLocks noGrp="1"/>
          </p:cNvSpPr>
          <p:nvPr>
            <p:ph type="title"/>
          </p:nvPr>
        </p:nvSpPr>
        <p:spPr/>
        <p:txBody>
          <a:bodyPr>
            <a:normAutofit/>
          </a:bodyPr>
          <a:lstStyle/>
          <a:p>
            <a:r>
              <a:rPr lang="en-US" b="1" dirty="0"/>
              <a:t>Questions</a:t>
            </a:r>
            <a:r>
              <a:rPr lang="en-US" sz="4000" b="1" dirty="0"/>
              <a:t>?</a:t>
            </a:r>
          </a:p>
        </p:txBody>
      </p:sp>
    </p:spTree>
    <p:extLst>
      <p:ext uri="{BB962C8B-B14F-4D97-AF65-F5344CB8AC3E}">
        <p14:creationId xmlns:p14="http://schemas.microsoft.com/office/powerpoint/2010/main" val="2391070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9334" y="1603772"/>
            <a:ext cx="8586439" cy="1790700"/>
          </a:xfrm>
        </p:spPr>
        <p:txBody>
          <a:bodyPr>
            <a:normAutofit/>
          </a:bodyPr>
          <a:lstStyle/>
          <a:p>
            <a:r>
              <a:rPr lang="en-US" sz="4000" b="1" dirty="0">
                <a:latin typeface="Arial"/>
                <a:cs typeface="Arial"/>
              </a:rPr>
              <a:t>Million Hearts® </a:t>
            </a:r>
            <a:br>
              <a:rPr lang="en-US" sz="4000" b="1" dirty="0">
                <a:latin typeface="Arial" panose="020B0604020202020204" pitchFamily="34" charset="0"/>
                <a:cs typeface="Arial" panose="020B0604020202020204" pitchFamily="34" charset="0"/>
              </a:rPr>
            </a:br>
            <a:r>
              <a:rPr lang="en-US" sz="4000" b="1" dirty="0">
                <a:latin typeface="Arial"/>
                <a:cs typeface="Arial"/>
              </a:rPr>
              <a:t>Self-Measured Blood Pressure Monitoring (SMBP) Forum</a:t>
            </a:r>
          </a:p>
        </p:txBody>
      </p:sp>
      <p:sp>
        <p:nvSpPr>
          <p:cNvPr id="3" name="Subtitle 2"/>
          <p:cNvSpPr>
            <a:spLocks noGrp="1"/>
          </p:cNvSpPr>
          <p:nvPr>
            <p:ph type="subTitle" idx="1"/>
          </p:nvPr>
        </p:nvSpPr>
        <p:spPr>
          <a:xfrm>
            <a:off x="2667000" y="3558780"/>
            <a:ext cx="6858000" cy="1383880"/>
          </a:xfrm>
          <a:solidFill>
            <a:schemeClr val="bg1"/>
          </a:solidFill>
        </p:spPr>
        <p:txBody>
          <a:bodyPr vert="horz" lIns="91440" tIns="45720" rIns="91440" bIns="45720" rtlCol="0" anchor="t">
            <a:normAutofit lnSpcReduction="10000"/>
          </a:bodyPr>
          <a:lstStyle/>
          <a:p>
            <a:endParaRPr lang="en-US" dirty="0">
              <a:latin typeface="Arial" panose="020B0604020202020204" pitchFamily="34" charset="0"/>
              <a:cs typeface="Arial" panose="020B0604020202020204" pitchFamily="34" charset="0"/>
            </a:endParaRPr>
          </a:p>
          <a:p>
            <a:r>
              <a:rPr lang="en-US" dirty="0">
                <a:latin typeface="Arial"/>
                <a:cs typeface="Arial"/>
              </a:rPr>
              <a:t>December 8, 2022</a:t>
            </a:r>
          </a:p>
          <a:p>
            <a:r>
              <a:rPr lang="en-US" dirty="0">
                <a:latin typeface="Arial" panose="020B0604020202020204" pitchFamily="34" charset="0"/>
                <a:cs typeface="Arial" panose="020B0604020202020204" pitchFamily="34" charset="0"/>
              </a:rPr>
              <a:t>1:00-2:00 PM EST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9762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739" r="10203"/>
          <a:stretch>
            <a:fillRect/>
          </a:stretch>
        </p:blipFill>
        <p:spPr>
          <a:xfrm>
            <a:off x="6774568" y="685800"/>
            <a:ext cx="5417433" cy="5486400"/>
          </a:xfrm>
          <a:prstGeom prst="rect">
            <a:avLst/>
          </a:prstGeom>
        </p:spPr>
      </p:pic>
      <p:sp>
        <p:nvSpPr>
          <p:cNvPr id="3" name="AutoShape 3"/>
          <p:cNvSpPr/>
          <p:nvPr/>
        </p:nvSpPr>
        <p:spPr>
          <a:xfrm>
            <a:off x="104642" y="1066673"/>
            <a:ext cx="6669926" cy="1108921"/>
          </a:xfrm>
          <a:prstGeom prst="rect">
            <a:avLst/>
          </a:prstGeom>
          <a:solidFill>
            <a:srgbClr val="121212"/>
          </a:solidFill>
        </p:spPr>
      </p:sp>
      <p:sp>
        <p:nvSpPr>
          <p:cNvPr id="4" name="TextBox 4"/>
          <p:cNvSpPr txBox="1"/>
          <p:nvPr/>
        </p:nvSpPr>
        <p:spPr>
          <a:xfrm>
            <a:off x="104642" y="810170"/>
            <a:ext cx="8357506" cy="2685415"/>
          </a:xfrm>
          <a:prstGeom prst="rect">
            <a:avLst/>
          </a:prstGeom>
        </p:spPr>
        <p:txBody>
          <a:bodyPr lIns="0" tIns="0" rIns="0" bIns="0" rtlCol="0" anchor="t">
            <a:spAutoFit/>
          </a:bodyPr>
          <a:lstStyle/>
          <a:p>
            <a:pPr defTabSz="609630">
              <a:lnSpc>
                <a:spcPts val="10752"/>
              </a:lnSpc>
            </a:pPr>
            <a:r>
              <a:rPr lang="en-US" sz="8960">
                <a:solidFill>
                  <a:srgbClr val="FFFBFB"/>
                </a:solidFill>
                <a:latin typeface="Noto Serif Display ExtraCondensed"/>
              </a:rPr>
              <a:t>SMBP in Action </a:t>
            </a:r>
          </a:p>
          <a:p>
            <a:pPr defTabSz="609630">
              <a:lnSpc>
                <a:spcPts val="10752"/>
              </a:lnSpc>
            </a:pPr>
            <a:r>
              <a:rPr lang="en-US" sz="8960">
                <a:solidFill>
                  <a:srgbClr val="FFFBFB"/>
                </a:solidFill>
                <a:latin typeface="Noto Serif Display ExtraCondensed"/>
              </a:rPr>
              <a:t> </a:t>
            </a:r>
          </a:p>
        </p:txBody>
      </p:sp>
      <p:sp>
        <p:nvSpPr>
          <p:cNvPr id="5" name="TextBox 5"/>
          <p:cNvSpPr txBox="1"/>
          <p:nvPr/>
        </p:nvSpPr>
        <p:spPr>
          <a:xfrm>
            <a:off x="104642" y="4756150"/>
            <a:ext cx="6264923" cy="1404936"/>
          </a:xfrm>
          <a:prstGeom prst="rect">
            <a:avLst/>
          </a:prstGeom>
        </p:spPr>
        <p:txBody>
          <a:bodyPr lIns="0" tIns="0" rIns="0" bIns="0" rtlCol="0" anchor="t">
            <a:spAutoFit/>
          </a:bodyPr>
          <a:lstStyle/>
          <a:p>
            <a:pPr algn="ctr" defTabSz="609630">
              <a:lnSpc>
                <a:spcPts val="2800"/>
              </a:lnSpc>
            </a:pPr>
            <a:r>
              <a:rPr lang="en-US" sz="2000">
                <a:solidFill>
                  <a:srgbClr val="FFFBFB"/>
                </a:solidFill>
                <a:latin typeface="Open Sauce"/>
              </a:rPr>
              <a:t>Kameelah Phillips, MD NCMP IBCLC</a:t>
            </a:r>
          </a:p>
          <a:p>
            <a:pPr algn="ctr" defTabSz="609630">
              <a:lnSpc>
                <a:spcPts val="2800"/>
              </a:lnSpc>
            </a:pPr>
            <a:endParaRPr lang="en-US" sz="2000">
              <a:solidFill>
                <a:srgbClr val="FFFBFB"/>
              </a:solidFill>
              <a:latin typeface="Open Sauce"/>
            </a:endParaRPr>
          </a:p>
          <a:p>
            <a:pPr algn="ctr" defTabSz="609630">
              <a:lnSpc>
                <a:spcPts val="2800"/>
              </a:lnSpc>
            </a:pPr>
            <a:r>
              <a:rPr lang="en-US" sz="2000">
                <a:solidFill>
                  <a:srgbClr val="FFFBFB"/>
                </a:solidFill>
                <a:latin typeface="Open Sauce"/>
              </a:rPr>
              <a:t>Calla Women's Health </a:t>
            </a:r>
          </a:p>
          <a:p>
            <a:pPr algn="ctr" defTabSz="609630">
              <a:lnSpc>
                <a:spcPts val="2800"/>
              </a:lnSpc>
              <a:spcBef>
                <a:spcPct val="0"/>
              </a:spcBef>
            </a:pPr>
            <a:r>
              <a:rPr lang="en-US" sz="2000">
                <a:solidFill>
                  <a:srgbClr val="FFFBFB"/>
                </a:solidFill>
                <a:latin typeface="Open Sauce"/>
              </a:rPr>
              <a:t>@drkameelahsays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736850" y="3422650"/>
            <a:ext cx="6858000" cy="0"/>
          </a:xfrm>
          <a:prstGeom prst="line">
            <a:avLst/>
          </a:prstGeom>
          <a:ln w="19050" cap="rnd">
            <a:solidFill>
              <a:srgbClr val="BD5E19"/>
            </a:solidFill>
            <a:prstDash val="solid"/>
            <a:headEnd type="none" w="sm" len="sm"/>
            <a:tailEnd type="none" w="sm" len="sm"/>
          </a:ln>
        </p:spPr>
      </p:sp>
      <p:sp>
        <p:nvSpPr>
          <p:cNvPr id="3" name="AutoShape 3"/>
          <p:cNvSpPr/>
          <p:nvPr/>
        </p:nvSpPr>
        <p:spPr>
          <a:xfrm>
            <a:off x="7084850" y="1634338"/>
            <a:ext cx="697965" cy="0"/>
          </a:xfrm>
          <a:prstGeom prst="line">
            <a:avLst/>
          </a:prstGeom>
          <a:ln w="19050" cap="rnd">
            <a:solidFill>
              <a:srgbClr val="BD5E19"/>
            </a:solidFill>
            <a:prstDash val="solid"/>
            <a:headEnd type="none" w="sm" len="sm"/>
            <a:tailEnd type="none" w="sm" len="sm"/>
          </a:ln>
        </p:spPr>
      </p:sp>
      <p:grpSp>
        <p:nvGrpSpPr>
          <p:cNvPr id="4" name="Group 4"/>
          <p:cNvGrpSpPr/>
          <p:nvPr/>
        </p:nvGrpSpPr>
        <p:grpSpPr>
          <a:xfrm>
            <a:off x="1243396" y="1485742"/>
            <a:ext cx="5296558" cy="269946"/>
            <a:chOff x="0" y="-47625"/>
            <a:chExt cx="10593116" cy="539892"/>
          </a:xfrm>
        </p:grpSpPr>
        <p:sp>
          <p:nvSpPr>
            <p:cNvPr id="5" name="TextBox 5"/>
            <p:cNvSpPr txBox="1"/>
            <p:nvPr/>
          </p:nvSpPr>
          <p:spPr>
            <a:xfrm>
              <a:off x="2120076" y="-47625"/>
              <a:ext cx="8473040" cy="539892"/>
            </a:xfrm>
            <a:prstGeom prst="rect">
              <a:avLst/>
            </a:prstGeom>
          </p:spPr>
          <p:txBody>
            <a:bodyPr lIns="0" tIns="0" rIns="0" bIns="0" rtlCol="0" anchor="t">
              <a:spAutoFit/>
            </a:bodyPr>
            <a:lstStyle/>
            <a:p>
              <a:pPr defTabSz="609630">
                <a:lnSpc>
                  <a:spcPts val="2333"/>
                </a:lnSpc>
              </a:pPr>
              <a:r>
                <a:rPr lang="en-US" sz="1667">
                  <a:solidFill>
                    <a:srgbClr val="121212"/>
                  </a:solidFill>
                  <a:latin typeface="Open Sauce"/>
                </a:rPr>
                <a:t>Identification of Risk Factors at OB Intake </a:t>
              </a:r>
            </a:p>
          </p:txBody>
        </p:sp>
        <p:sp>
          <p:nvSpPr>
            <p:cNvPr id="6" name="AutoShape 6"/>
            <p:cNvSpPr/>
            <p:nvPr/>
          </p:nvSpPr>
          <p:spPr>
            <a:xfrm>
              <a:off x="0" y="237067"/>
              <a:ext cx="1456855" cy="0"/>
            </a:xfrm>
            <a:prstGeom prst="line">
              <a:avLst/>
            </a:prstGeom>
            <a:ln w="25400" cap="rnd">
              <a:solidFill>
                <a:srgbClr val="BD5E19"/>
              </a:solidFill>
              <a:prstDash val="solid"/>
              <a:headEnd type="none" w="sm" len="sm"/>
              <a:tailEnd type="none" w="sm" len="sm"/>
            </a:ln>
          </p:spPr>
        </p:sp>
      </p:grpSp>
      <p:pic>
        <p:nvPicPr>
          <p:cNvPr id="7" name="Picture 7"/>
          <p:cNvPicPr>
            <a:picLocks noChangeAspect="1"/>
          </p:cNvPicPr>
          <p:nvPr/>
        </p:nvPicPr>
        <p:blipFill>
          <a:blip r:embed="rId3"/>
          <a:srcRect l="14903" r="49724"/>
          <a:stretch>
            <a:fillRect/>
          </a:stretch>
        </p:blipFill>
        <p:spPr>
          <a:xfrm>
            <a:off x="8955488" y="0"/>
            <a:ext cx="3236513" cy="6862276"/>
          </a:xfrm>
          <a:prstGeom prst="rect">
            <a:avLst/>
          </a:prstGeom>
        </p:spPr>
      </p:pic>
      <p:sp>
        <p:nvSpPr>
          <p:cNvPr id="8" name="AutoShape 8"/>
          <p:cNvSpPr/>
          <p:nvPr/>
        </p:nvSpPr>
        <p:spPr>
          <a:xfrm>
            <a:off x="698500" y="127000"/>
            <a:ext cx="2197555" cy="1192155"/>
          </a:xfrm>
          <a:prstGeom prst="rect">
            <a:avLst/>
          </a:prstGeom>
          <a:solidFill>
            <a:srgbClr val="BD5E19"/>
          </a:solidFill>
        </p:spPr>
      </p:sp>
      <p:sp>
        <p:nvSpPr>
          <p:cNvPr id="9" name="TextBox 9"/>
          <p:cNvSpPr txBox="1"/>
          <p:nvPr/>
        </p:nvSpPr>
        <p:spPr>
          <a:xfrm>
            <a:off x="980194" y="1905272"/>
            <a:ext cx="5676409" cy="3813608"/>
          </a:xfrm>
          <a:prstGeom prst="rect">
            <a:avLst/>
          </a:prstGeom>
        </p:spPr>
        <p:txBody>
          <a:bodyPr lIns="0" tIns="0" rIns="0" bIns="0" rtlCol="0" anchor="t">
            <a:spAutoFit/>
          </a:bodyPr>
          <a:lstStyle/>
          <a:p>
            <a:pPr defTabSz="609630">
              <a:lnSpc>
                <a:spcPts val="3001"/>
              </a:lnSpc>
            </a:pPr>
            <a:endParaRPr sz="1200">
              <a:solidFill>
                <a:prstClr val="black"/>
              </a:solidFill>
              <a:latin typeface="Calibri"/>
            </a:endParaRPr>
          </a:p>
          <a:p>
            <a:pPr marL="462790" lvl="1" indent="-231396" defTabSz="609630">
              <a:lnSpc>
                <a:spcPts val="3001"/>
              </a:lnSpc>
              <a:buFont typeface="Arial"/>
              <a:buChar char="•"/>
            </a:pPr>
            <a:r>
              <a:rPr lang="en-US" sz="2143">
                <a:solidFill>
                  <a:srgbClr val="121212"/>
                </a:solidFill>
                <a:latin typeface="Open Sauce"/>
              </a:rPr>
              <a:t>Ethnicity</a:t>
            </a:r>
          </a:p>
          <a:p>
            <a:pPr marL="462790" lvl="1" indent="-231396" defTabSz="609630">
              <a:lnSpc>
                <a:spcPts val="3001"/>
              </a:lnSpc>
              <a:buFont typeface="Arial"/>
              <a:buChar char="•"/>
            </a:pPr>
            <a:r>
              <a:rPr lang="en-US" sz="2143">
                <a:solidFill>
                  <a:srgbClr val="121212"/>
                </a:solidFill>
                <a:latin typeface="Open Sauce"/>
              </a:rPr>
              <a:t>Kidney disease.</a:t>
            </a:r>
          </a:p>
          <a:p>
            <a:pPr marL="462790" lvl="1" indent="-231396" defTabSz="609630">
              <a:lnSpc>
                <a:spcPts val="3001"/>
              </a:lnSpc>
              <a:buFont typeface="Arial"/>
              <a:buChar char="•"/>
            </a:pPr>
            <a:r>
              <a:rPr lang="en-US" sz="2143">
                <a:solidFill>
                  <a:srgbClr val="121212"/>
                </a:solidFill>
                <a:latin typeface="Open Sauce"/>
              </a:rPr>
              <a:t>Diabetes</a:t>
            </a:r>
          </a:p>
          <a:p>
            <a:pPr marL="462790" lvl="1" indent="-231396" defTabSz="609630">
              <a:lnSpc>
                <a:spcPts val="3001"/>
              </a:lnSpc>
              <a:buFont typeface="Arial"/>
              <a:buChar char="•"/>
            </a:pPr>
            <a:r>
              <a:rPr lang="en-US" sz="2143">
                <a:solidFill>
                  <a:srgbClr val="121212"/>
                </a:solidFill>
                <a:latin typeface="Open Sauce"/>
              </a:rPr>
              <a:t>Hypertension in previous pregnancy</a:t>
            </a:r>
          </a:p>
          <a:p>
            <a:pPr marL="462790" lvl="1" indent="-231396" defTabSz="609630">
              <a:lnSpc>
                <a:spcPts val="3001"/>
              </a:lnSpc>
              <a:buFont typeface="Arial"/>
              <a:buChar char="•"/>
            </a:pPr>
            <a:r>
              <a:rPr lang="en-US" sz="2143">
                <a:solidFill>
                  <a:srgbClr val="121212"/>
                </a:solidFill>
                <a:latin typeface="Open Sauce"/>
              </a:rPr>
              <a:t>Obesity</a:t>
            </a:r>
          </a:p>
          <a:p>
            <a:pPr marL="462790" lvl="1" indent="-231396" defTabSz="609630">
              <a:lnSpc>
                <a:spcPts val="3001"/>
              </a:lnSpc>
              <a:buFont typeface="Arial"/>
              <a:buChar char="•"/>
            </a:pPr>
            <a:r>
              <a:rPr lang="en-US" sz="2143">
                <a:solidFill>
                  <a:srgbClr val="121212"/>
                </a:solidFill>
                <a:latin typeface="Open Sauce"/>
              </a:rPr>
              <a:t>Extremes of age</a:t>
            </a:r>
          </a:p>
          <a:p>
            <a:pPr marL="462790" lvl="1" indent="-231396" defTabSz="609630">
              <a:lnSpc>
                <a:spcPts val="3001"/>
              </a:lnSpc>
              <a:buFont typeface="Arial"/>
              <a:buChar char="•"/>
            </a:pPr>
            <a:r>
              <a:rPr lang="en-US" sz="2143">
                <a:solidFill>
                  <a:srgbClr val="121212"/>
                </a:solidFill>
                <a:latin typeface="Open Sauce"/>
              </a:rPr>
              <a:t>Multiple Gestation</a:t>
            </a:r>
          </a:p>
          <a:p>
            <a:pPr marL="462790" lvl="1" indent="-231396" defTabSz="609630">
              <a:lnSpc>
                <a:spcPts val="3001"/>
              </a:lnSpc>
              <a:buFont typeface="Arial"/>
              <a:buChar char="•"/>
            </a:pPr>
            <a:r>
              <a:rPr lang="en-US" sz="2143">
                <a:solidFill>
                  <a:srgbClr val="121212"/>
                </a:solidFill>
                <a:latin typeface="Open Sauce"/>
              </a:rPr>
              <a:t>IVF</a:t>
            </a:r>
          </a:p>
          <a:p>
            <a:pPr defTabSz="609630">
              <a:lnSpc>
                <a:spcPts val="3001"/>
              </a:lnSpc>
            </a:pPr>
            <a:endParaRPr lang="en-US" sz="2143">
              <a:solidFill>
                <a:srgbClr val="121212"/>
              </a:solidFill>
              <a:latin typeface="Open Sauce"/>
            </a:endParaRPr>
          </a:p>
        </p:txBody>
      </p:sp>
      <p:grpSp>
        <p:nvGrpSpPr>
          <p:cNvPr id="10" name="Group 10"/>
          <p:cNvGrpSpPr/>
          <p:nvPr/>
        </p:nvGrpSpPr>
        <p:grpSpPr>
          <a:xfrm>
            <a:off x="8955488" y="0"/>
            <a:ext cx="3236513" cy="6858000"/>
            <a:chOff x="0" y="0"/>
            <a:chExt cx="1278622" cy="2709333"/>
          </a:xfrm>
        </p:grpSpPr>
        <p:sp>
          <p:nvSpPr>
            <p:cNvPr id="11" name="Freeform 11"/>
            <p:cNvSpPr/>
            <p:nvPr/>
          </p:nvSpPr>
          <p:spPr>
            <a:xfrm>
              <a:off x="0" y="0"/>
              <a:ext cx="1278622" cy="2709333"/>
            </a:xfrm>
            <a:custGeom>
              <a:avLst/>
              <a:gdLst/>
              <a:ahLst/>
              <a:cxnLst/>
              <a:rect l="l" t="t" r="r" b="b"/>
              <a:pathLst>
                <a:path w="1278622" h="2709333">
                  <a:moveTo>
                    <a:pt x="0" y="0"/>
                  </a:moveTo>
                  <a:lnTo>
                    <a:pt x="1278622" y="0"/>
                  </a:lnTo>
                  <a:lnTo>
                    <a:pt x="1278622" y="2709333"/>
                  </a:lnTo>
                  <a:lnTo>
                    <a:pt x="0" y="2709333"/>
                  </a:lnTo>
                  <a:close/>
                </a:path>
              </a:pathLst>
            </a:custGeom>
            <a:solidFill>
              <a:srgbClr val="BD5E19"/>
            </a:solidFill>
          </p:spPr>
        </p:sp>
        <p:sp>
          <p:nvSpPr>
            <p:cNvPr id="12" name="TextBox 12"/>
            <p:cNvSpPr txBox="1"/>
            <p:nvPr/>
          </p:nvSpPr>
          <p:spPr>
            <a:xfrm>
              <a:off x="0" y="-47625"/>
              <a:ext cx="812800" cy="860425"/>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13" name="TextBox 13"/>
          <p:cNvSpPr txBox="1"/>
          <p:nvPr/>
        </p:nvSpPr>
        <p:spPr>
          <a:xfrm>
            <a:off x="698500" y="127000"/>
            <a:ext cx="7577461" cy="2257028"/>
          </a:xfrm>
          <a:prstGeom prst="rect">
            <a:avLst/>
          </a:prstGeom>
        </p:spPr>
        <p:txBody>
          <a:bodyPr lIns="0" tIns="0" rIns="0" bIns="0" rtlCol="0" anchor="t">
            <a:spAutoFit/>
          </a:bodyPr>
          <a:lstStyle/>
          <a:p>
            <a:pPr defTabSz="609630">
              <a:lnSpc>
                <a:spcPts val="8800"/>
              </a:lnSpc>
            </a:pPr>
            <a:r>
              <a:rPr lang="en-US" sz="7334">
                <a:solidFill>
                  <a:srgbClr val="FFFBFB"/>
                </a:solidFill>
                <a:latin typeface="Noto Serif Display ExtraCondensed"/>
              </a:rPr>
              <a:t>Early</a:t>
            </a:r>
            <a:r>
              <a:rPr lang="en-US" sz="7334">
                <a:solidFill>
                  <a:srgbClr val="121212"/>
                </a:solidFill>
                <a:latin typeface="Noto Serif Display ExtraCondensed"/>
              </a:rPr>
              <a:t>   Assessement</a:t>
            </a:r>
          </a:p>
        </p:txBody>
      </p:sp>
      <p:sp>
        <p:nvSpPr>
          <p:cNvPr id="14" name="TextBox 14"/>
          <p:cNvSpPr txBox="1"/>
          <p:nvPr/>
        </p:nvSpPr>
        <p:spPr>
          <a:xfrm>
            <a:off x="980194" y="5553801"/>
            <a:ext cx="7537574" cy="327718"/>
          </a:xfrm>
          <a:prstGeom prst="rect">
            <a:avLst/>
          </a:prstGeom>
        </p:spPr>
        <p:txBody>
          <a:bodyPr lIns="0" tIns="0" rIns="0" bIns="0" rtlCol="0" anchor="t">
            <a:spAutoFit/>
          </a:bodyPr>
          <a:lstStyle/>
          <a:p>
            <a:pPr defTabSz="609630">
              <a:lnSpc>
                <a:spcPts val="2800"/>
              </a:lnSpc>
            </a:pPr>
            <a:r>
              <a:rPr lang="en-US" sz="2000">
                <a:solidFill>
                  <a:srgbClr val="121212"/>
                </a:solidFill>
                <a:latin typeface="Open Sauce"/>
              </a:rPr>
              <a:t>Any risk factor is a trigger for MFM and Cardiology consult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736850" y="3422650"/>
            <a:ext cx="6858000" cy="0"/>
          </a:xfrm>
          <a:prstGeom prst="line">
            <a:avLst/>
          </a:prstGeom>
          <a:ln w="19050" cap="rnd">
            <a:solidFill>
              <a:srgbClr val="BD5E19"/>
            </a:solidFill>
            <a:prstDash val="solid"/>
            <a:headEnd type="none" w="sm" len="sm"/>
            <a:tailEnd type="none" w="sm" len="sm"/>
          </a:ln>
        </p:spPr>
      </p:sp>
      <p:sp>
        <p:nvSpPr>
          <p:cNvPr id="3" name="AutoShape 3"/>
          <p:cNvSpPr/>
          <p:nvPr/>
        </p:nvSpPr>
        <p:spPr>
          <a:xfrm>
            <a:off x="6852906" y="1559957"/>
            <a:ext cx="697965" cy="0"/>
          </a:xfrm>
          <a:prstGeom prst="line">
            <a:avLst/>
          </a:prstGeom>
          <a:ln w="19050" cap="rnd">
            <a:solidFill>
              <a:srgbClr val="BD5E19"/>
            </a:solidFill>
            <a:prstDash val="solid"/>
            <a:headEnd type="none" w="sm" len="sm"/>
            <a:tailEnd type="none" w="sm" len="sm"/>
          </a:ln>
        </p:spPr>
      </p:sp>
      <p:grpSp>
        <p:nvGrpSpPr>
          <p:cNvPr id="4" name="Group 4"/>
          <p:cNvGrpSpPr/>
          <p:nvPr/>
        </p:nvGrpSpPr>
        <p:grpSpPr>
          <a:xfrm>
            <a:off x="916486" y="1368822"/>
            <a:ext cx="5296558" cy="362343"/>
            <a:chOff x="0" y="-76200"/>
            <a:chExt cx="10593116" cy="724688"/>
          </a:xfrm>
        </p:grpSpPr>
        <p:sp>
          <p:nvSpPr>
            <p:cNvPr id="5" name="TextBox 5"/>
            <p:cNvSpPr txBox="1"/>
            <p:nvPr/>
          </p:nvSpPr>
          <p:spPr>
            <a:xfrm>
              <a:off x="2120076" y="-76200"/>
              <a:ext cx="8473040" cy="724688"/>
            </a:xfrm>
            <a:prstGeom prst="rect">
              <a:avLst/>
            </a:prstGeom>
          </p:spPr>
          <p:txBody>
            <a:bodyPr lIns="0" tIns="0" rIns="0" bIns="0" rtlCol="0" anchor="t">
              <a:spAutoFit/>
            </a:bodyPr>
            <a:lstStyle/>
            <a:p>
              <a:pPr algn="ctr" defTabSz="609630">
                <a:lnSpc>
                  <a:spcPts val="3079"/>
                </a:lnSpc>
              </a:pPr>
              <a:r>
                <a:rPr lang="en-US" sz="2199">
                  <a:solidFill>
                    <a:srgbClr val="121212"/>
                  </a:solidFill>
                  <a:latin typeface="Open Sauce"/>
                </a:rPr>
                <a:t>Setting expectations for Health </a:t>
              </a:r>
            </a:p>
          </p:txBody>
        </p:sp>
        <p:sp>
          <p:nvSpPr>
            <p:cNvPr id="6" name="AutoShape 6"/>
            <p:cNvSpPr/>
            <p:nvPr/>
          </p:nvSpPr>
          <p:spPr>
            <a:xfrm>
              <a:off x="0" y="237067"/>
              <a:ext cx="1456855" cy="0"/>
            </a:xfrm>
            <a:prstGeom prst="line">
              <a:avLst/>
            </a:prstGeom>
            <a:ln w="25400" cap="rnd">
              <a:solidFill>
                <a:srgbClr val="BD5E19"/>
              </a:solidFill>
              <a:prstDash val="solid"/>
              <a:headEnd type="none" w="sm" len="sm"/>
              <a:tailEnd type="none" w="sm" len="sm"/>
            </a:ln>
          </p:spPr>
        </p:sp>
      </p:grpSp>
      <p:pic>
        <p:nvPicPr>
          <p:cNvPr id="7" name="Picture 7"/>
          <p:cNvPicPr>
            <a:picLocks noChangeAspect="1"/>
          </p:cNvPicPr>
          <p:nvPr/>
        </p:nvPicPr>
        <p:blipFill>
          <a:blip r:embed="rId3"/>
          <a:srcRect l="14903" r="49724"/>
          <a:stretch>
            <a:fillRect/>
          </a:stretch>
        </p:blipFill>
        <p:spPr>
          <a:xfrm>
            <a:off x="8955488" y="0"/>
            <a:ext cx="3236513" cy="6862276"/>
          </a:xfrm>
          <a:prstGeom prst="rect">
            <a:avLst/>
          </a:prstGeom>
        </p:spPr>
      </p:pic>
      <p:sp>
        <p:nvSpPr>
          <p:cNvPr id="8" name="AutoShape 8"/>
          <p:cNvSpPr/>
          <p:nvPr/>
        </p:nvSpPr>
        <p:spPr>
          <a:xfrm>
            <a:off x="698500" y="127000"/>
            <a:ext cx="2197555" cy="1192155"/>
          </a:xfrm>
          <a:prstGeom prst="rect">
            <a:avLst/>
          </a:prstGeom>
          <a:solidFill>
            <a:srgbClr val="BD5E19"/>
          </a:solidFill>
        </p:spPr>
      </p:sp>
      <p:sp>
        <p:nvSpPr>
          <p:cNvPr id="9" name="TextBox 9"/>
          <p:cNvSpPr txBox="1"/>
          <p:nvPr/>
        </p:nvSpPr>
        <p:spPr>
          <a:xfrm>
            <a:off x="916486" y="1521591"/>
            <a:ext cx="7821017" cy="5195077"/>
          </a:xfrm>
          <a:prstGeom prst="rect">
            <a:avLst/>
          </a:prstGeom>
        </p:spPr>
        <p:txBody>
          <a:bodyPr lIns="0" tIns="0" rIns="0" bIns="0" rtlCol="0" anchor="t">
            <a:spAutoFit/>
          </a:bodyPr>
          <a:lstStyle/>
          <a:p>
            <a:pPr defTabSz="609630">
              <a:lnSpc>
                <a:spcPts val="3446"/>
              </a:lnSpc>
            </a:pPr>
            <a:endParaRPr sz="1200">
              <a:solidFill>
                <a:prstClr val="black"/>
              </a:solidFill>
              <a:latin typeface="Calibri"/>
            </a:endParaRPr>
          </a:p>
          <a:p>
            <a:pPr marL="531470" lvl="1" indent="-265735" defTabSz="609630">
              <a:lnSpc>
                <a:spcPts val="3446"/>
              </a:lnSpc>
              <a:buFont typeface="Arial"/>
              <a:buChar char="•"/>
            </a:pPr>
            <a:r>
              <a:rPr lang="en-US" sz="2461">
                <a:solidFill>
                  <a:srgbClr val="121212"/>
                </a:solidFill>
                <a:latin typeface="Open Sauce"/>
              </a:rPr>
              <a:t>Companion at each visit</a:t>
            </a:r>
          </a:p>
          <a:p>
            <a:pPr marL="1062940" lvl="2" indent="-354313" defTabSz="609630">
              <a:lnSpc>
                <a:spcPts val="3446"/>
              </a:lnSpc>
              <a:buFont typeface="Arial"/>
              <a:buChar char="⚬"/>
            </a:pPr>
            <a:r>
              <a:rPr lang="en-US" sz="2461">
                <a:solidFill>
                  <a:srgbClr val="121212"/>
                </a:solidFill>
                <a:latin typeface="Open Sauce"/>
              </a:rPr>
              <a:t>To help educate patient and family</a:t>
            </a:r>
          </a:p>
          <a:p>
            <a:pPr marL="1062940" lvl="2" indent="-354313" defTabSz="609630">
              <a:lnSpc>
                <a:spcPts val="3446"/>
              </a:lnSpc>
              <a:buFont typeface="Arial"/>
              <a:buChar char="⚬"/>
            </a:pPr>
            <a:r>
              <a:rPr lang="en-US" sz="2461">
                <a:solidFill>
                  <a:srgbClr val="121212"/>
                </a:solidFill>
                <a:latin typeface="Open Sauce"/>
              </a:rPr>
              <a:t> To serve as informed advocate</a:t>
            </a:r>
          </a:p>
          <a:p>
            <a:pPr defTabSz="609630">
              <a:lnSpc>
                <a:spcPts val="3446"/>
              </a:lnSpc>
            </a:pPr>
            <a:endParaRPr lang="en-US" sz="2461">
              <a:solidFill>
                <a:srgbClr val="121212"/>
              </a:solidFill>
              <a:latin typeface="Open Sauce"/>
            </a:endParaRPr>
          </a:p>
          <a:p>
            <a:pPr marL="531470" lvl="1" indent="-265735" defTabSz="609630">
              <a:lnSpc>
                <a:spcPts val="3446"/>
              </a:lnSpc>
              <a:buFont typeface="Arial"/>
              <a:buChar char="•"/>
            </a:pPr>
            <a:r>
              <a:rPr lang="en-US" sz="2461">
                <a:solidFill>
                  <a:srgbClr val="121212"/>
                </a:solidFill>
                <a:latin typeface="Open Sauce"/>
              </a:rPr>
              <a:t>Plain language communication </a:t>
            </a:r>
          </a:p>
          <a:p>
            <a:pPr marL="1062940" lvl="2" indent="-354313" defTabSz="609630">
              <a:lnSpc>
                <a:spcPts val="3446"/>
              </a:lnSpc>
              <a:buFont typeface="Arial"/>
              <a:buChar char="⚬"/>
            </a:pPr>
            <a:r>
              <a:rPr lang="en-US" sz="2461">
                <a:solidFill>
                  <a:srgbClr val="121212"/>
                </a:solidFill>
                <a:latin typeface="Open Sauce"/>
              </a:rPr>
              <a:t>Limit medical jargon</a:t>
            </a:r>
          </a:p>
          <a:p>
            <a:pPr marL="1062940" lvl="2" indent="-354313" defTabSz="609630">
              <a:lnSpc>
                <a:spcPts val="3446"/>
              </a:lnSpc>
              <a:buFont typeface="Arial"/>
              <a:buChar char="⚬"/>
            </a:pPr>
            <a:endParaRPr lang="en-US" sz="2461">
              <a:solidFill>
                <a:srgbClr val="121212"/>
              </a:solidFill>
              <a:latin typeface="Open Sauce"/>
            </a:endParaRPr>
          </a:p>
          <a:p>
            <a:pPr marL="531470" lvl="1" indent="-265735" defTabSz="609630">
              <a:lnSpc>
                <a:spcPts val="3446"/>
              </a:lnSpc>
              <a:buFont typeface="Arial"/>
              <a:buChar char="•"/>
            </a:pPr>
            <a:r>
              <a:rPr lang="en-US" sz="2461">
                <a:solidFill>
                  <a:srgbClr val="121212"/>
                </a:solidFill>
                <a:latin typeface="Open Sauce"/>
              </a:rPr>
              <a:t>"Homework" at each visit</a:t>
            </a:r>
          </a:p>
          <a:p>
            <a:pPr marL="1062940" lvl="2" indent="-354313" defTabSz="609630">
              <a:lnSpc>
                <a:spcPts val="3446"/>
              </a:lnSpc>
              <a:buFont typeface="Arial"/>
              <a:buChar char="⚬"/>
            </a:pPr>
            <a:r>
              <a:rPr lang="en-US" sz="2461">
                <a:solidFill>
                  <a:srgbClr val="121212"/>
                </a:solidFill>
                <a:latin typeface="Open Sauce"/>
              </a:rPr>
              <a:t>Blood pressure </a:t>
            </a:r>
          </a:p>
          <a:p>
            <a:pPr marL="1062940" lvl="2" indent="-354313" defTabSz="609630">
              <a:lnSpc>
                <a:spcPts val="3446"/>
              </a:lnSpc>
              <a:buFont typeface="Arial"/>
              <a:buChar char="⚬"/>
            </a:pPr>
            <a:r>
              <a:rPr lang="en-US" sz="2461">
                <a:solidFill>
                  <a:srgbClr val="121212"/>
                </a:solidFill>
                <a:latin typeface="Open Sauce"/>
              </a:rPr>
              <a:t>Weight management </a:t>
            </a:r>
          </a:p>
          <a:p>
            <a:pPr marL="1062940" lvl="2" indent="-354313" defTabSz="609630">
              <a:lnSpc>
                <a:spcPts val="3446"/>
              </a:lnSpc>
              <a:buFont typeface="Arial"/>
              <a:buChar char="⚬"/>
            </a:pPr>
            <a:r>
              <a:rPr lang="en-US" sz="2461">
                <a:solidFill>
                  <a:srgbClr val="121212"/>
                </a:solidFill>
                <a:latin typeface="Open Sauce"/>
              </a:rPr>
              <a:t>Activity plan</a:t>
            </a:r>
          </a:p>
        </p:txBody>
      </p:sp>
      <p:grpSp>
        <p:nvGrpSpPr>
          <p:cNvPr id="10" name="Group 10"/>
          <p:cNvGrpSpPr/>
          <p:nvPr/>
        </p:nvGrpSpPr>
        <p:grpSpPr>
          <a:xfrm>
            <a:off x="8955488" y="0"/>
            <a:ext cx="3236513" cy="6858000"/>
            <a:chOff x="0" y="0"/>
            <a:chExt cx="1278622" cy="2709333"/>
          </a:xfrm>
        </p:grpSpPr>
        <p:sp>
          <p:nvSpPr>
            <p:cNvPr id="11" name="Freeform 11"/>
            <p:cNvSpPr/>
            <p:nvPr/>
          </p:nvSpPr>
          <p:spPr>
            <a:xfrm>
              <a:off x="0" y="0"/>
              <a:ext cx="1278622" cy="2709333"/>
            </a:xfrm>
            <a:custGeom>
              <a:avLst/>
              <a:gdLst/>
              <a:ahLst/>
              <a:cxnLst/>
              <a:rect l="l" t="t" r="r" b="b"/>
              <a:pathLst>
                <a:path w="1278622" h="2709333">
                  <a:moveTo>
                    <a:pt x="0" y="0"/>
                  </a:moveTo>
                  <a:lnTo>
                    <a:pt x="1278622" y="0"/>
                  </a:lnTo>
                  <a:lnTo>
                    <a:pt x="1278622" y="2709333"/>
                  </a:lnTo>
                  <a:lnTo>
                    <a:pt x="0" y="2709333"/>
                  </a:lnTo>
                  <a:close/>
                </a:path>
              </a:pathLst>
            </a:custGeom>
            <a:solidFill>
              <a:srgbClr val="BD5E19"/>
            </a:solidFill>
          </p:spPr>
        </p:sp>
        <p:sp>
          <p:nvSpPr>
            <p:cNvPr id="12" name="TextBox 12"/>
            <p:cNvSpPr txBox="1"/>
            <p:nvPr/>
          </p:nvSpPr>
          <p:spPr>
            <a:xfrm>
              <a:off x="0" y="-47625"/>
              <a:ext cx="812800" cy="860425"/>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13" name="TextBox 13"/>
          <p:cNvSpPr txBox="1"/>
          <p:nvPr/>
        </p:nvSpPr>
        <p:spPr>
          <a:xfrm>
            <a:off x="698500" y="127000"/>
            <a:ext cx="7577461" cy="1128514"/>
          </a:xfrm>
          <a:prstGeom prst="rect">
            <a:avLst/>
          </a:prstGeom>
        </p:spPr>
        <p:txBody>
          <a:bodyPr lIns="0" tIns="0" rIns="0" bIns="0" rtlCol="0" anchor="t">
            <a:spAutoFit/>
          </a:bodyPr>
          <a:lstStyle/>
          <a:p>
            <a:pPr defTabSz="609630">
              <a:lnSpc>
                <a:spcPts val="8800"/>
              </a:lnSpc>
            </a:pPr>
            <a:r>
              <a:rPr lang="en-US" sz="7334">
                <a:solidFill>
                  <a:srgbClr val="FFFBFB"/>
                </a:solidFill>
                <a:latin typeface="Noto Serif Display ExtraCondensed"/>
              </a:rPr>
              <a:t>Early</a:t>
            </a:r>
            <a:r>
              <a:rPr lang="en-US" sz="7334">
                <a:solidFill>
                  <a:srgbClr val="121212"/>
                </a:solidFill>
                <a:latin typeface="Noto Serif Display ExtraCondensed"/>
              </a:rPr>
              <a:t>   Education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736850" y="3422650"/>
            <a:ext cx="6858000" cy="0"/>
          </a:xfrm>
          <a:prstGeom prst="line">
            <a:avLst/>
          </a:prstGeom>
          <a:ln w="19050" cap="rnd">
            <a:solidFill>
              <a:srgbClr val="BD5E19"/>
            </a:solidFill>
            <a:prstDash val="solid"/>
            <a:headEnd type="none" w="sm" len="sm"/>
            <a:tailEnd type="none" w="sm" len="sm"/>
          </a:ln>
        </p:spPr>
      </p:sp>
      <p:sp>
        <p:nvSpPr>
          <p:cNvPr id="3" name="AutoShape 3"/>
          <p:cNvSpPr/>
          <p:nvPr/>
        </p:nvSpPr>
        <p:spPr>
          <a:xfrm>
            <a:off x="7071764" y="1674924"/>
            <a:ext cx="697965" cy="0"/>
          </a:xfrm>
          <a:prstGeom prst="line">
            <a:avLst/>
          </a:prstGeom>
          <a:ln w="19050" cap="rnd">
            <a:solidFill>
              <a:srgbClr val="BD5E19"/>
            </a:solidFill>
            <a:prstDash val="solid"/>
            <a:headEnd type="none" w="sm" len="sm"/>
            <a:tailEnd type="none" w="sm" len="sm"/>
          </a:ln>
        </p:spPr>
      </p:sp>
      <p:grpSp>
        <p:nvGrpSpPr>
          <p:cNvPr id="4" name="Group 4"/>
          <p:cNvGrpSpPr/>
          <p:nvPr/>
        </p:nvGrpSpPr>
        <p:grpSpPr>
          <a:xfrm>
            <a:off x="1324397" y="1471090"/>
            <a:ext cx="5296558" cy="362343"/>
            <a:chOff x="0" y="-76200"/>
            <a:chExt cx="10593116" cy="724688"/>
          </a:xfrm>
        </p:grpSpPr>
        <p:sp>
          <p:nvSpPr>
            <p:cNvPr id="5" name="TextBox 5"/>
            <p:cNvSpPr txBox="1"/>
            <p:nvPr/>
          </p:nvSpPr>
          <p:spPr>
            <a:xfrm>
              <a:off x="2120076" y="-76200"/>
              <a:ext cx="8473040" cy="724688"/>
            </a:xfrm>
            <a:prstGeom prst="rect">
              <a:avLst/>
            </a:prstGeom>
          </p:spPr>
          <p:txBody>
            <a:bodyPr lIns="0" tIns="0" rIns="0" bIns="0" rtlCol="0" anchor="t">
              <a:spAutoFit/>
            </a:bodyPr>
            <a:lstStyle/>
            <a:p>
              <a:pPr algn="ctr" defTabSz="609630">
                <a:lnSpc>
                  <a:spcPts val="3079"/>
                </a:lnSpc>
              </a:pPr>
              <a:r>
                <a:rPr lang="en-US" sz="2199">
                  <a:solidFill>
                    <a:srgbClr val="121212"/>
                  </a:solidFill>
                  <a:latin typeface="Open Sauce"/>
                </a:rPr>
                <a:t>Setting expectations for Health </a:t>
              </a:r>
            </a:p>
          </p:txBody>
        </p:sp>
        <p:sp>
          <p:nvSpPr>
            <p:cNvPr id="6" name="AutoShape 6"/>
            <p:cNvSpPr/>
            <p:nvPr/>
          </p:nvSpPr>
          <p:spPr>
            <a:xfrm>
              <a:off x="0" y="237067"/>
              <a:ext cx="1456855" cy="0"/>
            </a:xfrm>
            <a:prstGeom prst="line">
              <a:avLst/>
            </a:prstGeom>
            <a:ln w="25400" cap="rnd">
              <a:solidFill>
                <a:srgbClr val="BD5E19"/>
              </a:solidFill>
              <a:prstDash val="solid"/>
              <a:headEnd type="none" w="sm" len="sm"/>
              <a:tailEnd type="none" w="sm" len="sm"/>
            </a:ln>
          </p:spPr>
        </p:sp>
      </p:grpSp>
      <p:pic>
        <p:nvPicPr>
          <p:cNvPr id="7" name="Picture 7"/>
          <p:cNvPicPr>
            <a:picLocks noChangeAspect="1"/>
          </p:cNvPicPr>
          <p:nvPr/>
        </p:nvPicPr>
        <p:blipFill>
          <a:blip r:embed="rId3"/>
          <a:srcRect l="14903" r="49724"/>
          <a:stretch>
            <a:fillRect/>
          </a:stretch>
        </p:blipFill>
        <p:spPr>
          <a:xfrm>
            <a:off x="8955488" y="0"/>
            <a:ext cx="3236513" cy="6862276"/>
          </a:xfrm>
          <a:prstGeom prst="rect">
            <a:avLst/>
          </a:prstGeom>
        </p:spPr>
      </p:pic>
      <p:sp>
        <p:nvSpPr>
          <p:cNvPr id="8" name="AutoShape 8"/>
          <p:cNvSpPr/>
          <p:nvPr/>
        </p:nvSpPr>
        <p:spPr>
          <a:xfrm>
            <a:off x="698500" y="127000"/>
            <a:ext cx="2197555" cy="1192155"/>
          </a:xfrm>
          <a:prstGeom prst="rect">
            <a:avLst/>
          </a:prstGeom>
          <a:solidFill>
            <a:srgbClr val="BD5E19"/>
          </a:solidFill>
        </p:spPr>
      </p:sp>
      <p:grpSp>
        <p:nvGrpSpPr>
          <p:cNvPr id="9" name="Group 9"/>
          <p:cNvGrpSpPr/>
          <p:nvPr/>
        </p:nvGrpSpPr>
        <p:grpSpPr>
          <a:xfrm>
            <a:off x="8955488" y="0"/>
            <a:ext cx="3236513" cy="6858000"/>
            <a:chOff x="0" y="0"/>
            <a:chExt cx="1278622" cy="2709333"/>
          </a:xfrm>
        </p:grpSpPr>
        <p:sp>
          <p:nvSpPr>
            <p:cNvPr id="10" name="Freeform 10"/>
            <p:cNvSpPr/>
            <p:nvPr/>
          </p:nvSpPr>
          <p:spPr>
            <a:xfrm>
              <a:off x="0" y="0"/>
              <a:ext cx="1278622" cy="2709333"/>
            </a:xfrm>
            <a:custGeom>
              <a:avLst/>
              <a:gdLst/>
              <a:ahLst/>
              <a:cxnLst/>
              <a:rect l="l" t="t" r="r" b="b"/>
              <a:pathLst>
                <a:path w="1278622" h="2709333">
                  <a:moveTo>
                    <a:pt x="0" y="0"/>
                  </a:moveTo>
                  <a:lnTo>
                    <a:pt x="1278622" y="0"/>
                  </a:lnTo>
                  <a:lnTo>
                    <a:pt x="1278622" y="2709333"/>
                  </a:lnTo>
                  <a:lnTo>
                    <a:pt x="0" y="2709333"/>
                  </a:lnTo>
                  <a:close/>
                </a:path>
              </a:pathLst>
            </a:custGeom>
            <a:solidFill>
              <a:srgbClr val="BD5E19"/>
            </a:solidFill>
          </p:spPr>
        </p:sp>
        <p:sp>
          <p:nvSpPr>
            <p:cNvPr id="11" name="TextBox 11"/>
            <p:cNvSpPr txBox="1"/>
            <p:nvPr/>
          </p:nvSpPr>
          <p:spPr>
            <a:xfrm>
              <a:off x="0" y="-47625"/>
              <a:ext cx="812800" cy="860425"/>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pic>
        <p:nvPicPr>
          <p:cNvPr id="12" name="Picture 12"/>
          <p:cNvPicPr>
            <a:picLocks noChangeAspect="1"/>
          </p:cNvPicPr>
          <p:nvPr/>
        </p:nvPicPr>
        <p:blipFill>
          <a:blip r:embed="rId4"/>
          <a:srcRect l="5950" r="5950"/>
          <a:stretch>
            <a:fillRect/>
          </a:stretch>
        </p:blipFill>
        <p:spPr>
          <a:xfrm>
            <a:off x="4279304" y="2152656"/>
            <a:ext cx="4683299" cy="3543982"/>
          </a:xfrm>
          <a:prstGeom prst="rect">
            <a:avLst/>
          </a:prstGeom>
        </p:spPr>
      </p:pic>
      <p:sp>
        <p:nvSpPr>
          <p:cNvPr id="13" name="TextBox 13"/>
          <p:cNvSpPr txBox="1"/>
          <p:nvPr/>
        </p:nvSpPr>
        <p:spPr>
          <a:xfrm>
            <a:off x="1097728" y="1608963"/>
            <a:ext cx="5676409" cy="4198329"/>
          </a:xfrm>
          <a:prstGeom prst="rect">
            <a:avLst/>
          </a:prstGeom>
        </p:spPr>
        <p:txBody>
          <a:bodyPr lIns="0" tIns="0" rIns="0" bIns="0" rtlCol="0" anchor="t">
            <a:spAutoFit/>
          </a:bodyPr>
          <a:lstStyle/>
          <a:p>
            <a:pPr defTabSz="609630">
              <a:lnSpc>
                <a:spcPts val="3001"/>
              </a:lnSpc>
            </a:pPr>
            <a:endParaRPr sz="1200">
              <a:solidFill>
                <a:prstClr val="black"/>
              </a:solidFill>
              <a:latin typeface="Calibri"/>
            </a:endParaRPr>
          </a:p>
          <a:p>
            <a:pPr defTabSz="609630">
              <a:lnSpc>
                <a:spcPts val="3001"/>
              </a:lnSpc>
            </a:pPr>
            <a:endParaRPr sz="1200">
              <a:solidFill>
                <a:prstClr val="black"/>
              </a:solidFill>
              <a:latin typeface="Calibri"/>
            </a:endParaRPr>
          </a:p>
          <a:p>
            <a:pPr marL="462790" lvl="1" indent="-231396" defTabSz="609630">
              <a:lnSpc>
                <a:spcPts val="3001"/>
              </a:lnSpc>
              <a:buFont typeface="Arial"/>
              <a:buChar char="•"/>
            </a:pPr>
            <a:r>
              <a:rPr lang="en-US" sz="2143">
                <a:solidFill>
                  <a:srgbClr val="121212"/>
                </a:solidFill>
                <a:latin typeface="Open Sauce"/>
              </a:rPr>
              <a:t>Delivery Plans reviewed upfront</a:t>
            </a:r>
          </a:p>
          <a:p>
            <a:pPr marL="925581" lvl="2" indent="-308527" defTabSz="609630">
              <a:lnSpc>
                <a:spcPts val="3001"/>
              </a:lnSpc>
              <a:buFont typeface="Arial"/>
              <a:buChar char="⚬"/>
            </a:pPr>
            <a:r>
              <a:rPr lang="en-US" sz="2143">
                <a:solidFill>
                  <a:srgbClr val="121212"/>
                </a:solidFill>
                <a:latin typeface="Open Sauce"/>
              </a:rPr>
              <a:t>Review induction starting at 37 weeks </a:t>
            </a:r>
          </a:p>
          <a:p>
            <a:pPr defTabSz="609630">
              <a:lnSpc>
                <a:spcPts val="3001"/>
              </a:lnSpc>
            </a:pPr>
            <a:endParaRPr lang="en-US" sz="2143">
              <a:solidFill>
                <a:srgbClr val="121212"/>
              </a:solidFill>
              <a:latin typeface="Open Sauce"/>
            </a:endParaRPr>
          </a:p>
          <a:p>
            <a:pPr marL="462790" lvl="1" indent="-231396" defTabSz="609630">
              <a:lnSpc>
                <a:spcPts val="3001"/>
              </a:lnSpc>
              <a:buFont typeface="Arial"/>
              <a:buChar char="•"/>
            </a:pPr>
            <a:r>
              <a:rPr lang="en-US" sz="2143">
                <a:solidFill>
                  <a:srgbClr val="121212"/>
                </a:solidFill>
                <a:latin typeface="Open Sauce"/>
              </a:rPr>
              <a:t>Blood pressure instruction</a:t>
            </a:r>
          </a:p>
          <a:p>
            <a:pPr marL="925581" lvl="2" indent="-308527" defTabSz="609630">
              <a:lnSpc>
                <a:spcPts val="3001"/>
              </a:lnSpc>
              <a:buFont typeface="Arial"/>
              <a:buChar char="⚬"/>
            </a:pPr>
            <a:r>
              <a:rPr lang="en-US" sz="2143">
                <a:solidFill>
                  <a:srgbClr val="121212"/>
                </a:solidFill>
                <a:latin typeface="Open Sauce"/>
              </a:rPr>
              <a:t>The Why is key </a:t>
            </a:r>
          </a:p>
          <a:p>
            <a:pPr marL="925581" lvl="2" indent="-308527" defTabSz="609630">
              <a:lnSpc>
                <a:spcPts val="3001"/>
              </a:lnSpc>
              <a:buFont typeface="Arial"/>
              <a:buChar char="⚬"/>
            </a:pPr>
            <a:r>
              <a:rPr lang="en-US" sz="2143">
                <a:solidFill>
                  <a:srgbClr val="121212"/>
                </a:solidFill>
                <a:latin typeface="Open Sauce"/>
              </a:rPr>
              <a:t>When, Where, How</a:t>
            </a:r>
          </a:p>
          <a:p>
            <a:pPr defTabSz="609630">
              <a:lnSpc>
                <a:spcPts val="3001"/>
              </a:lnSpc>
            </a:pPr>
            <a:endParaRPr lang="en-US" sz="2143">
              <a:solidFill>
                <a:srgbClr val="121212"/>
              </a:solidFill>
              <a:latin typeface="Open Sauce"/>
            </a:endParaRPr>
          </a:p>
          <a:p>
            <a:pPr marL="462790" lvl="1" indent="-231396" defTabSz="609630">
              <a:lnSpc>
                <a:spcPts val="3001"/>
              </a:lnSpc>
              <a:buFont typeface="Arial"/>
              <a:buChar char="•"/>
            </a:pPr>
            <a:r>
              <a:rPr lang="en-US" sz="2143">
                <a:solidFill>
                  <a:srgbClr val="121212"/>
                </a:solidFill>
                <a:latin typeface="Open Sauce"/>
              </a:rPr>
              <a:t>Low Tech </a:t>
            </a:r>
          </a:p>
          <a:p>
            <a:pPr defTabSz="609630">
              <a:lnSpc>
                <a:spcPts val="3001"/>
              </a:lnSpc>
            </a:pPr>
            <a:r>
              <a:rPr lang="en-US" sz="2143">
                <a:solidFill>
                  <a:srgbClr val="121212"/>
                </a:solidFill>
                <a:latin typeface="Open Sauce"/>
              </a:rPr>
              <a:t> </a:t>
            </a:r>
          </a:p>
        </p:txBody>
      </p:sp>
      <p:sp>
        <p:nvSpPr>
          <p:cNvPr id="14" name="TextBox 14"/>
          <p:cNvSpPr txBox="1"/>
          <p:nvPr/>
        </p:nvSpPr>
        <p:spPr>
          <a:xfrm>
            <a:off x="698500" y="127000"/>
            <a:ext cx="7577461" cy="1128514"/>
          </a:xfrm>
          <a:prstGeom prst="rect">
            <a:avLst/>
          </a:prstGeom>
        </p:spPr>
        <p:txBody>
          <a:bodyPr lIns="0" tIns="0" rIns="0" bIns="0" rtlCol="0" anchor="t">
            <a:spAutoFit/>
          </a:bodyPr>
          <a:lstStyle/>
          <a:p>
            <a:pPr defTabSz="609630">
              <a:lnSpc>
                <a:spcPts val="8800"/>
              </a:lnSpc>
            </a:pPr>
            <a:r>
              <a:rPr lang="en-US" sz="7334">
                <a:solidFill>
                  <a:srgbClr val="FFFBFB"/>
                </a:solidFill>
                <a:latin typeface="Noto Serif Display ExtraCondensed"/>
              </a:rPr>
              <a:t>Early</a:t>
            </a:r>
            <a:r>
              <a:rPr lang="en-US" sz="7334">
                <a:solidFill>
                  <a:srgbClr val="121212"/>
                </a:solidFill>
                <a:latin typeface="Noto Serif Display ExtraCondensed"/>
              </a:rPr>
              <a:t>   Education </a:t>
            </a:r>
          </a:p>
        </p:txBody>
      </p:sp>
      <p:sp>
        <p:nvSpPr>
          <p:cNvPr id="15" name="AutoShape 15"/>
          <p:cNvSpPr/>
          <p:nvPr/>
        </p:nvSpPr>
        <p:spPr>
          <a:xfrm rot="-5400000">
            <a:off x="-2635250" y="3524250"/>
            <a:ext cx="6858000" cy="0"/>
          </a:xfrm>
          <a:prstGeom prst="line">
            <a:avLst/>
          </a:prstGeom>
          <a:ln w="19050" cap="rnd">
            <a:solidFill>
              <a:srgbClr val="BD5E19"/>
            </a:solidFill>
            <a:prstDash val="solid"/>
            <a:headEnd type="none" w="sm" len="sm"/>
            <a:tailEnd type="none" w="sm" len="sm"/>
          </a:ln>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736850" y="3422650"/>
            <a:ext cx="6858000" cy="0"/>
          </a:xfrm>
          <a:prstGeom prst="line">
            <a:avLst/>
          </a:prstGeom>
          <a:ln w="19050" cap="rnd">
            <a:solidFill>
              <a:srgbClr val="BD5E19"/>
            </a:solidFill>
            <a:prstDash val="solid"/>
            <a:headEnd type="none" w="sm" len="sm"/>
            <a:tailEnd type="none" w="sm" len="sm"/>
          </a:ln>
        </p:spPr>
      </p:sp>
      <p:sp>
        <p:nvSpPr>
          <p:cNvPr id="3" name="AutoShape 3"/>
          <p:cNvSpPr/>
          <p:nvPr/>
        </p:nvSpPr>
        <p:spPr>
          <a:xfrm>
            <a:off x="6984221" y="1662224"/>
            <a:ext cx="697965" cy="0"/>
          </a:xfrm>
          <a:prstGeom prst="line">
            <a:avLst/>
          </a:prstGeom>
          <a:ln w="19050" cap="rnd">
            <a:solidFill>
              <a:srgbClr val="BD5E19"/>
            </a:solidFill>
            <a:prstDash val="solid"/>
            <a:headEnd type="none" w="sm" len="sm"/>
            <a:tailEnd type="none" w="sm" len="sm"/>
          </a:ln>
        </p:spPr>
      </p:sp>
      <p:grpSp>
        <p:nvGrpSpPr>
          <p:cNvPr id="4" name="Group 4"/>
          <p:cNvGrpSpPr/>
          <p:nvPr/>
        </p:nvGrpSpPr>
        <p:grpSpPr>
          <a:xfrm>
            <a:off x="1324397" y="1471090"/>
            <a:ext cx="5296558" cy="362343"/>
            <a:chOff x="0" y="-76200"/>
            <a:chExt cx="10593116" cy="724688"/>
          </a:xfrm>
        </p:grpSpPr>
        <p:sp>
          <p:nvSpPr>
            <p:cNvPr id="5" name="TextBox 5"/>
            <p:cNvSpPr txBox="1"/>
            <p:nvPr/>
          </p:nvSpPr>
          <p:spPr>
            <a:xfrm>
              <a:off x="2120076" y="-76200"/>
              <a:ext cx="8473040" cy="724688"/>
            </a:xfrm>
            <a:prstGeom prst="rect">
              <a:avLst/>
            </a:prstGeom>
          </p:spPr>
          <p:txBody>
            <a:bodyPr lIns="0" tIns="0" rIns="0" bIns="0" rtlCol="0" anchor="t">
              <a:spAutoFit/>
            </a:bodyPr>
            <a:lstStyle/>
            <a:p>
              <a:pPr algn="ctr" defTabSz="609630">
                <a:lnSpc>
                  <a:spcPts val="3079"/>
                </a:lnSpc>
              </a:pPr>
              <a:r>
                <a:rPr lang="en-US" sz="2199">
                  <a:solidFill>
                    <a:srgbClr val="121212"/>
                  </a:solidFill>
                  <a:latin typeface="Open Sauce"/>
                </a:rPr>
                <a:t>Setting expectations for Health </a:t>
              </a:r>
            </a:p>
          </p:txBody>
        </p:sp>
        <p:sp>
          <p:nvSpPr>
            <p:cNvPr id="6" name="AutoShape 6"/>
            <p:cNvSpPr/>
            <p:nvPr/>
          </p:nvSpPr>
          <p:spPr>
            <a:xfrm>
              <a:off x="0" y="237067"/>
              <a:ext cx="1456855" cy="0"/>
            </a:xfrm>
            <a:prstGeom prst="line">
              <a:avLst/>
            </a:prstGeom>
            <a:ln w="25400" cap="rnd">
              <a:solidFill>
                <a:srgbClr val="BD5E19"/>
              </a:solidFill>
              <a:prstDash val="solid"/>
              <a:headEnd type="none" w="sm" len="sm"/>
              <a:tailEnd type="none" w="sm" len="sm"/>
            </a:ln>
          </p:spPr>
        </p:sp>
      </p:grpSp>
      <p:pic>
        <p:nvPicPr>
          <p:cNvPr id="7" name="Picture 7"/>
          <p:cNvPicPr>
            <a:picLocks noChangeAspect="1"/>
          </p:cNvPicPr>
          <p:nvPr/>
        </p:nvPicPr>
        <p:blipFill>
          <a:blip r:embed="rId3"/>
          <a:srcRect l="14903" r="49724"/>
          <a:stretch>
            <a:fillRect/>
          </a:stretch>
        </p:blipFill>
        <p:spPr>
          <a:xfrm>
            <a:off x="8955488" y="0"/>
            <a:ext cx="3236513" cy="6862276"/>
          </a:xfrm>
          <a:prstGeom prst="rect">
            <a:avLst/>
          </a:prstGeom>
        </p:spPr>
      </p:pic>
      <p:sp>
        <p:nvSpPr>
          <p:cNvPr id="8" name="AutoShape 8"/>
          <p:cNvSpPr/>
          <p:nvPr/>
        </p:nvSpPr>
        <p:spPr>
          <a:xfrm>
            <a:off x="698500" y="127000"/>
            <a:ext cx="2197555" cy="1192155"/>
          </a:xfrm>
          <a:prstGeom prst="rect">
            <a:avLst/>
          </a:prstGeom>
          <a:solidFill>
            <a:srgbClr val="BD5E19"/>
          </a:solidFill>
        </p:spPr>
      </p:sp>
      <p:grpSp>
        <p:nvGrpSpPr>
          <p:cNvPr id="9" name="Group 9"/>
          <p:cNvGrpSpPr/>
          <p:nvPr/>
        </p:nvGrpSpPr>
        <p:grpSpPr>
          <a:xfrm>
            <a:off x="8955488" y="0"/>
            <a:ext cx="3236513" cy="6858000"/>
            <a:chOff x="0" y="0"/>
            <a:chExt cx="1278622" cy="2709333"/>
          </a:xfrm>
        </p:grpSpPr>
        <p:sp>
          <p:nvSpPr>
            <p:cNvPr id="10" name="Freeform 10"/>
            <p:cNvSpPr/>
            <p:nvPr/>
          </p:nvSpPr>
          <p:spPr>
            <a:xfrm>
              <a:off x="0" y="0"/>
              <a:ext cx="1278622" cy="2709333"/>
            </a:xfrm>
            <a:custGeom>
              <a:avLst/>
              <a:gdLst/>
              <a:ahLst/>
              <a:cxnLst/>
              <a:rect l="l" t="t" r="r" b="b"/>
              <a:pathLst>
                <a:path w="1278622" h="2709333">
                  <a:moveTo>
                    <a:pt x="0" y="0"/>
                  </a:moveTo>
                  <a:lnTo>
                    <a:pt x="1278622" y="0"/>
                  </a:lnTo>
                  <a:lnTo>
                    <a:pt x="1278622" y="2709333"/>
                  </a:lnTo>
                  <a:lnTo>
                    <a:pt x="0" y="2709333"/>
                  </a:lnTo>
                  <a:close/>
                </a:path>
              </a:pathLst>
            </a:custGeom>
            <a:solidFill>
              <a:srgbClr val="BD5E19"/>
            </a:solidFill>
          </p:spPr>
        </p:sp>
        <p:sp>
          <p:nvSpPr>
            <p:cNvPr id="11" name="TextBox 11"/>
            <p:cNvSpPr txBox="1"/>
            <p:nvPr/>
          </p:nvSpPr>
          <p:spPr>
            <a:xfrm>
              <a:off x="0" y="-47625"/>
              <a:ext cx="812800" cy="860425"/>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12" name="TextBox 12"/>
          <p:cNvSpPr txBox="1"/>
          <p:nvPr/>
        </p:nvSpPr>
        <p:spPr>
          <a:xfrm>
            <a:off x="980194" y="1905006"/>
            <a:ext cx="6964621" cy="5352491"/>
          </a:xfrm>
          <a:prstGeom prst="rect">
            <a:avLst/>
          </a:prstGeom>
        </p:spPr>
        <p:txBody>
          <a:bodyPr lIns="0" tIns="0" rIns="0" bIns="0" rtlCol="0" anchor="t">
            <a:spAutoFit/>
          </a:bodyPr>
          <a:lstStyle/>
          <a:p>
            <a:pPr marL="462790" lvl="1" indent="-231396" defTabSz="609630">
              <a:lnSpc>
                <a:spcPts val="3001"/>
              </a:lnSpc>
              <a:buFont typeface="Arial"/>
              <a:buChar char="•"/>
            </a:pPr>
            <a:r>
              <a:rPr lang="en-US" sz="2143" dirty="0">
                <a:solidFill>
                  <a:srgbClr val="121212"/>
                </a:solidFill>
                <a:latin typeface="Open Sauce"/>
              </a:rPr>
              <a:t>Coordination of Care begins early </a:t>
            </a:r>
          </a:p>
          <a:p>
            <a:pPr marL="925581" lvl="2" indent="-308527" defTabSz="609630">
              <a:lnSpc>
                <a:spcPts val="3001"/>
              </a:lnSpc>
              <a:buFont typeface="Arial"/>
              <a:buChar char="⚬"/>
            </a:pPr>
            <a:r>
              <a:rPr lang="en-US" sz="2143" dirty="0">
                <a:solidFill>
                  <a:srgbClr val="121212"/>
                </a:solidFill>
                <a:latin typeface="Open Sauce"/>
              </a:rPr>
              <a:t>Cardiology ( EKG, ECHO, BP management)</a:t>
            </a:r>
          </a:p>
          <a:p>
            <a:pPr marL="925581" lvl="2" indent="-308527" defTabSz="609630">
              <a:lnSpc>
                <a:spcPts val="3001"/>
              </a:lnSpc>
              <a:buFont typeface="Arial"/>
              <a:buChar char="⚬"/>
            </a:pPr>
            <a:r>
              <a:rPr lang="en-US" sz="2143" dirty="0">
                <a:solidFill>
                  <a:srgbClr val="121212"/>
                </a:solidFill>
                <a:latin typeface="Open Sauce"/>
              </a:rPr>
              <a:t>Maternal Fetal Medicine</a:t>
            </a:r>
          </a:p>
          <a:p>
            <a:pPr marL="925581" lvl="2" indent="-308527" defTabSz="609630">
              <a:lnSpc>
                <a:spcPts val="3001"/>
              </a:lnSpc>
              <a:buFont typeface="Arial"/>
              <a:buChar char="⚬"/>
            </a:pPr>
            <a:r>
              <a:rPr lang="en-US" sz="2143" dirty="0">
                <a:solidFill>
                  <a:srgbClr val="121212"/>
                </a:solidFill>
                <a:latin typeface="Open Sauce"/>
              </a:rPr>
              <a:t>Endocrinology and other subspecialties</a:t>
            </a:r>
          </a:p>
          <a:p>
            <a:pPr marL="617054" lvl="2" defTabSz="609630">
              <a:lnSpc>
                <a:spcPts val="3001"/>
              </a:lnSpc>
            </a:pPr>
            <a:endParaRPr lang="en-US" sz="2143" dirty="0">
              <a:solidFill>
                <a:srgbClr val="121212"/>
              </a:solidFill>
              <a:latin typeface="Open Sauce"/>
            </a:endParaRPr>
          </a:p>
          <a:p>
            <a:pPr marL="462790" lvl="1" indent="-231396" defTabSz="609630">
              <a:lnSpc>
                <a:spcPts val="3001"/>
              </a:lnSpc>
              <a:buFont typeface="Arial"/>
              <a:buChar char="•"/>
            </a:pPr>
            <a:r>
              <a:rPr lang="en-US" sz="2143" dirty="0">
                <a:solidFill>
                  <a:srgbClr val="121212"/>
                </a:solidFill>
                <a:latin typeface="Open Sauce"/>
              </a:rPr>
              <a:t>Clear Goals</a:t>
            </a:r>
          </a:p>
          <a:p>
            <a:pPr marL="925581" lvl="2" indent="-308527" defTabSz="609630">
              <a:lnSpc>
                <a:spcPts val="3001"/>
              </a:lnSpc>
              <a:buFont typeface="Arial"/>
              <a:buChar char="⚬"/>
            </a:pPr>
            <a:r>
              <a:rPr lang="en-US" sz="2143" dirty="0">
                <a:solidFill>
                  <a:srgbClr val="121212"/>
                </a:solidFill>
                <a:latin typeface="Open Sauce"/>
              </a:rPr>
              <a:t> Early and aggressive blood pressure management</a:t>
            </a:r>
          </a:p>
          <a:p>
            <a:pPr marL="617054" lvl="2" defTabSz="609630">
              <a:lnSpc>
                <a:spcPts val="3001"/>
              </a:lnSpc>
            </a:pPr>
            <a:endParaRPr lang="en-US" sz="2143" dirty="0">
              <a:solidFill>
                <a:srgbClr val="121212"/>
              </a:solidFill>
              <a:latin typeface="Open Sauce"/>
            </a:endParaRPr>
          </a:p>
          <a:p>
            <a:pPr marL="925581" lvl="2" indent="-308527" defTabSz="609630">
              <a:lnSpc>
                <a:spcPts val="3001"/>
              </a:lnSpc>
              <a:buFont typeface="Arial"/>
              <a:buChar char="⚬"/>
            </a:pPr>
            <a:r>
              <a:rPr lang="en-US" sz="2143" dirty="0">
                <a:solidFill>
                  <a:srgbClr val="121212"/>
                </a:solidFill>
                <a:latin typeface="Open Sauce"/>
              </a:rPr>
              <a:t>Compliance with...</a:t>
            </a:r>
          </a:p>
          <a:p>
            <a:pPr marL="1388371" lvl="3" indent="-347093" defTabSz="609630">
              <a:lnSpc>
                <a:spcPts val="3001"/>
              </a:lnSpc>
              <a:buFont typeface="Arial"/>
              <a:buChar char="￭"/>
            </a:pPr>
            <a:r>
              <a:rPr lang="en-US" sz="2143" dirty="0">
                <a:solidFill>
                  <a:srgbClr val="121212"/>
                </a:solidFill>
                <a:latin typeface="Open Sauce"/>
              </a:rPr>
              <a:t>Aspirin</a:t>
            </a:r>
          </a:p>
          <a:p>
            <a:pPr marL="1388371" lvl="3" indent="-347093" defTabSz="609630">
              <a:lnSpc>
                <a:spcPts val="3001"/>
              </a:lnSpc>
              <a:buFont typeface="Arial"/>
              <a:buChar char="￭"/>
            </a:pPr>
            <a:r>
              <a:rPr lang="en-US" sz="2143" dirty="0">
                <a:solidFill>
                  <a:srgbClr val="121212"/>
                </a:solidFill>
                <a:latin typeface="Open Sauce"/>
              </a:rPr>
              <a:t>Medications</a:t>
            </a:r>
          </a:p>
          <a:p>
            <a:pPr marL="1388371" lvl="3" indent="-347093" defTabSz="609630">
              <a:lnSpc>
                <a:spcPts val="3001"/>
              </a:lnSpc>
              <a:buFont typeface="Arial"/>
              <a:buChar char="￭"/>
            </a:pPr>
            <a:r>
              <a:rPr lang="en-US" sz="2143" dirty="0">
                <a:solidFill>
                  <a:srgbClr val="121212"/>
                </a:solidFill>
                <a:latin typeface="Open Sauce"/>
              </a:rPr>
              <a:t>Labor Induction </a:t>
            </a:r>
          </a:p>
          <a:p>
            <a:pPr defTabSz="609630">
              <a:lnSpc>
                <a:spcPts val="3001"/>
              </a:lnSpc>
            </a:pPr>
            <a:r>
              <a:rPr lang="en-US" sz="2143" dirty="0">
                <a:solidFill>
                  <a:srgbClr val="121212"/>
                </a:solidFill>
                <a:latin typeface="Open Sauce"/>
              </a:rPr>
              <a:t> </a:t>
            </a:r>
          </a:p>
        </p:txBody>
      </p:sp>
      <p:sp>
        <p:nvSpPr>
          <p:cNvPr id="13" name="TextBox 13"/>
          <p:cNvSpPr txBox="1"/>
          <p:nvPr/>
        </p:nvSpPr>
        <p:spPr>
          <a:xfrm>
            <a:off x="698500" y="127000"/>
            <a:ext cx="7577461" cy="2257028"/>
          </a:xfrm>
          <a:prstGeom prst="rect">
            <a:avLst/>
          </a:prstGeom>
        </p:spPr>
        <p:txBody>
          <a:bodyPr lIns="0" tIns="0" rIns="0" bIns="0" rtlCol="0" anchor="t">
            <a:spAutoFit/>
          </a:bodyPr>
          <a:lstStyle/>
          <a:p>
            <a:pPr defTabSz="609630">
              <a:lnSpc>
                <a:spcPts val="8800"/>
              </a:lnSpc>
            </a:pPr>
            <a:r>
              <a:rPr lang="en-US" sz="7334">
                <a:solidFill>
                  <a:srgbClr val="FFFBFB"/>
                </a:solidFill>
                <a:latin typeface="Noto Serif Display ExtraCondensed"/>
              </a:rPr>
              <a:t>Early</a:t>
            </a:r>
            <a:r>
              <a:rPr lang="en-US" sz="7334">
                <a:solidFill>
                  <a:srgbClr val="121212"/>
                </a:solidFill>
                <a:latin typeface="Noto Serif Display ExtraCondensed"/>
              </a:rPr>
              <a:t>   Intervention</a:t>
            </a:r>
          </a:p>
        </p:txBody>
      </p:sp>
      <p:sp>
        <p:nvSpPr>
          <p:cNvPr id="14" name="AutoShape 14"/>
          <p:cNvSpPr/>
          <p:nvPr/>
        </p:nvSpPr>
        <p:spPr>
          <a:xfrm rot="-5400000">
            <a:off x="-2635250" y="3524250"/>
            <a:ext cx="6858000" cy="0"/>
          </a:xfrm>
          <a:prstGeom prst="line">
            <a:avLst/>
          </a:prstGeom>
          <a:ln w="19050" cap="rnd">
            <a:solidFill>
              <a:srgbClr val="BD5E19"/>
            </a:solidFill>
            <a:prstDash val="solid"/>
            <a:headEnd type="none" w="sm" len="sm"/>
            <a:tailEnd type="none" w="sm" len="sm"/>
          </a:ln>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7027" r="27027"/>
          <a:stretch>
            <a:fillRect/>
          </a:stretch>
        </p:blipFill>
        <p:spPr>
          <a:xfrm>
            <a:off x="0" y="0"/>
            <a:ext cx="4201136" cy="6858000"/>
          </a:xfrm>
          <a:prstGeom prst="rect">
            <a:avLst/>
          </a:prstGeom>
        </p:spPr>
      </p:pic>
      <p:grpSp>
        <p:nvGrpSpPr>
          <p:cNvPr id="3" name="Group 3"/>
          <p:cNvGrpSpPr/>
          <p:nvPr/>
        </p:nvGrpSpPr>
        <p:grpSpPr>
          <a:xfrm>
            <a:off x="4687229" y="2214466"/>
            <a:ext cx="7086003" cy="374013"/>
            <a:chOff x="0" y="-76200"/>
            <a:chExt cx="14172005" cy="748026"/>
          </a:xfrm>
        </p:grpSpPr>
        <p:sp>
          <p:nvSpPr>
            <p:cNvPr id="4" name="AutoShape 4"/>
            <p:cNvSpPr/>
            <p:nvPr/>
          </p:nvSpPr>
          <p:spPr>
            <a:xfrm>
              <a:off x="0" y="327032"/>
              <a:ext cx="1631080" cy="0"/>
            </a:xfrm>
            <a:prstGeom prst="line">
              <a:avLst/>
            </a:prstGeom>
            <a:ln w="28438" cap="rnd">
              <a:solidFill>
                <a:srgbClr val="FFFBFB"/>
              </a:solidFill>
              <a:prstDash val="solid"/>
              <a:headEnd type="none" w="sm" len="sm"/>
              <a:tailEnd type="none" w="sm" len="sm"/>
            </a:ln>
          </p:spPr>
        </p:sp>
        <p:sp>
          <p:nvSpPr>
            <p:cNvPr id="5" name="TextBox 5"/>
            <p:cNvSpPr txBox="1"/>
            <p:nvPr/>
          </p:nvSpPr>
          <p:spPr>
            <a:xfrm>
              <a:off x="2373616" y="-76200"/>
              <a:ext cx="11798389" cy="748026"/>
            </a:xfrm>
            <a:prstGeom prst="rect">
              <a:avLst/>
            </a:prstGeom>
          </p:spPr>
          <p:txBody>
            <a:bodyPr lIns="0" tIns="0" rIns="0" bIns="0" rtlCol="0" anchor="t">
              <a:spAutoFit/>
            </a:bodyPr>
            <a:lstStyle/>
            <a:p>
              <a:pPr defTabSz="609630">
                <a:lnSpc>
                  <a:spcPts val="3135"/>
                </a:lnSpc>
              </a:pPr>
              <a:r>
                <a:rPr lang="en-US" sz="2239">
                  <a:latin typeface="Open Sauce"/>
                </a:rPr>
                <a:t>Pre-conception visit prior to pregnancy</a:t>
              </a:r>
            </a:p>
          </p:txBody>
        </p:sp>
      </p:grpSp>
      <p:sp>
        <p:nvSpPr>
          <p:cNvPr id="6" name="TextBox 6"/>
          <p:cNvSpPr txBox="1"/>
          <p:nvPr/>
        </p:nvSpPr>
        <p:spPr>
          <a:xfrm>
            <a:off x="5957209" y="4701069"/>
            <a:ext cx="5269067" cy="337015"/>
          </a:xfrm>
          <a:prstGeom prst="rect">
            <a:avLst/>
          </a:prstGeom>
        </p:spPr>
        <p:txBody>
          <a:bodyPr lIns="0" tIns="0" rIns="0" bIns="0" rtlCol="0" anchor="t">
            <a:spAutoFit/>
          </a:bodyPr>
          <a:lstStyle/>
          <a:p>
            <a:pPr defTabSz="609630">
              <a:lnSpc>
                <a:spcPts val="2800"/>
              </a:lnSpc>
            </a:pPr>
            <a:r>
              <a:rPr lang="en-US" sz="2000">
                <a:latin typeface="Open Sauce"/>
              </a:rPr>
              <a:t> </a:t>
            </a:r>
          </a:p>
        </p:txBody>
      </p:sp>
      <p:sp>
        <p:nvSpPr>
          <p:cNvPr id="7" name="AutoShape 7"/>
          <p:cNvSpPr/>
          <p:nvPr/>
        </p:nvSpPr>
        <p:spPr>
          <a:xfrm rot="-5400000">
            <a:off x="-2736850" y="3422650"/>
            <a:ext cx="6858000" cy="0"/>
          </a:xfrm>
          <a:prstGeom prst="line">
            <a:avLst/>
          </a:prstGeom>
          <a:ln w="19050" cap="rnd">
            <a:solidFill>
              <a:srgbClr val="121212"/>
            </a:solidFill>
            <a:prstDash val="solid"/>
            <a:headEnd type="none" w="sm" len="sm"/>
            <a:tailEnd type="none" w="sm" len="sm"/>
          </a:ln>
        </p:spPr>
      </p:sp>
      <p:sp>
        <p:nvSpPr>
          <p:cNvPr id="8" name="AutoShape 8"/>
          <p:cNvSpPr/>
          <p:nvPr/>
        </p:nvSpPr>
        <p:spPr>
          <a:xfrm>
            <a:off x="2861084" y="379381"/>
            <a:ext cx="6760861" cy="1252569"/>
          </a:xfrm>
          <a:prstGeom prst="rect">
            <a:avLst/>
          </a:prstGeom>
          <a:solidFill>
            <a:srgbClr val="121212"/>
          </a:solidFill>
        </p:spPr>
      </p:sp>
      <p:sp>
        <p:nvSpPr>
          <p:cNvPr id="9" name="TextBox 9"/>
          <p:cNvSpPr txBox="1"/>
          <p:nvPr/>
        </p:nvSpPr>
        <p:spPr>
          <a:xfrm>
            <a:off x="3076963" y="387350"/>
            <a:ext cx="6329104" cy="1128514"/>
          </a:xfrm>
          <a:prstGeom prst="rect">
            <a:avLst/>
          </a:prstGeom>
        </p:spPr>
        <p:txBody>
          <a:bodyPr lIns="0" tIns="0" rIns="0" bIns="0" rtlCol="0" anchor="t">
            <a:spAutoFit/>
          </a:bodyPr>
          <a:lstStyle/>
          <a:p>
            <a:pPr defTabSz="609630">
              <a:lnSpc>
                <a:spcPts val="8800"/>
              </a:lnSpc>
            </a:pPr>
            <a:r>
              <a:rPr lang="en-US" sz="7334" dirty="0">
                <a:solidFill>
                  <a:schemeClr val="bg1"/>
                </a:solidFill>
                <a:latin typeface="Noto Serif Display ExtraCondensed"/>
              </a:rPr>
              <a:t>An OB Wish List</a:t>
            </a:r>
          </a:p>
        </p:txBody>
      </p:sp>
      <p:grpSp>
        <p:nvGrpSpPr>
          <p:cNvPr id="10" name="Group 10"/>
          <p:cNvGrpSpPr/>
          <p:nvPr/>
        </p:nvGrpSpPr>
        <p:grpSpPr>
          <a:xfrm>
            <a:off x="4687229" y="2777967"/>
            <a:ext cx="7086003" cy="374013"/>
            <a:chOff x="0" y="-76200"/>
            <a:chExt cx="14172005" cy="748026"/>
          </a:xfrm>
        </p:grpSpPr>
        <p:sp>
          <p:nvSpPr>
            <p:cNvPr id="11" name="AutoShape 11"/>
            <p:cNvSpPr/>
            <p:nvPr/>
          </p:nvSpPr>
          <p:spPr>
            <a:xfrm>
              <a:off x="0" y="327032"/>
              <a:ext cx="1631080" cy="0"/>
            </a:xfrm>
            <a:prstGeom prst="line">
              <a:avLst/>
            </a:prstGeom>
            <a:ln w="28438" cap="rnd">
              <a:solidFill>
                <a:srgbClr val="FFFBFB"/>
              </a:solidFill>
              <a:prstDash val="solid"/>
              <a:headEnd type="none" w="sm" len="sm"/>
              <a:tailEnd type="none" w="sm" len="sm"/>
            </a:ln>
          </p:spPr>
          <p:txBody>
            <a:bodyPr/>
            <a:lstStyle/>
            <a:p>
              <a:endParaRPr lang="en-US" dirty="0"/>
            </a:p>
          </p:txBody>
        </p:sp>
        <p:sp>
          <p:nvSpPr>
            <p:cNvPr id="12" name="TextBox 12"/>
            <p:cNvSpPr txBox="1"/>
            <p:nvPr/>
          </p:nvSpPr>
          <p:spPr>
            <a:xfrm>
              <a:off x="2373616" y="-76200"/>
              <a:ext cx="11798389" cy="748026"/>
            </a:xfrm>
            <a:prstGeom prst="rect">
              <a:avLst/>
            </a:prstGeom>
          </p:spPr>
          <p:txBody>
            <a:bodyPr lIns="0" tIns="0" rIns="0" bIns="0" rtlCol="0" anchor="t">
              <a:spAutoFit/>
            </a:bodyPr>
            <a:lstStyle/>
            <a:p>
              <a:pPr defTabSz="609630">
                <a:lnSpc>
                  <a:spcPts val="3135"/>
                </a:lnSpc>
              </a:pPr>
              <a:r>
                <a:rPr lang="en-US" sz="2239">
                  <a:latin typeface="Open Sauce"/>
                </a:rPr>
                <a:t>Access to blood pressure cuffs</a:t>
              </a:r>
            </a:p>
          </p:txBody>
        </p:sp>
      </p:grpSp>
      <p:grpSp>
        <p:nvGrpSpPr>
          <p:cNvPr id="13" name="Group 13"/>
          <p:cNvGrpSpPr/>
          <p:nvPr/>
        </p:nvGrpSpPr>
        <p:grpSpPr>
          <a:xfrm>
            <a:off x="4687229" y="3314481"/>
            <a:ext cx="7086003" cy="362087"/>
            <a:chOff x="0" y="-66675"/>
            <a:chExt cx="14172005" cy="724176"/>
          </a:xfrm>
        </p:grpSpPr>
        <p:sp>
          <p:nvSpPr>
            <p:cNvPr id="14" name="AutoShape 14"/>
            <p:cNvSpPr/>
            <p:nvPr/>
          </p:nvSpPr>
          <p:spPr>
            <a:xfrm>
              <a:off x="0" y="327032"/>
              <a:ext cx="1631080" cy="0"/>
            </a:xfrm>
            <a:prstGeom prst="line">
              <a:avLst/>
            </a:prstGeom>
            <a:ln w="28438" cap="rnd">
              <a:solidFill>
                <a:srgbClr val="FFFBFB"/>
              </a:solidFill>
              <a:prstDash val="solid"/>
              <a:headEnd type="none" w="sm" len="sm"/>
              <a:tailEnd type="none" w="sm" len="sm"/>
            </a:ln>
          </p:spPr>
        </p:sp>
        <p:sp>
          <p:nvSpPr>
            <p:cNvPr id="15" name="TextBox 15"/>
            <p:cNvSpPr txBox="1"/>
            <p:nvPr/>
          </p:nvSpPr>
          <p:spPr>
            <a:xfrm>
              <a:off x="2373616" y="-66675"/>
              <a:ext cx="11798389" cy="724176"/>
            </a:xfrm>
            <a:prstGeom prst="rect">
              <a:avLst/>
            </a:prstGeom>
          </p:spPr>
          <p:txBody>
            <a:bodyPr lIns="0" tIns="0" rIns="0" bIns="0" rtlCol="0" anchor="t">
              <a:spAutoFit/>
            </a:bodyPr>
            <a:lstStyle/>
            <a:p>
              <a:pPr defTabSz="609630">
                <a:lnSpc>
                  <a:spcPts val="3041"/>
                </a:lnSpc>
              </a:pPr>
              <a:r>
                <a:rPr lang="en-US" sz="2172" dirty="0">
                  <a:latin typeface="Open Sauce"/>
                </a:rPr>
                <a:t>Access to Nutrition services and clean food</a:t>
              </a:r>
            </a:p>
          </p:txBody>
        </p:sp>
      </p:grpSp>
      <p:grpSp>
        <p:nvGrpSpPr>
          <p:cNvPr id="16" name="Group 16"/>
          <p:cNvGrpSpPr/>
          <p:nvPr/>
        </p:nvGrpSpPr>
        <p:grpSpPr>
          <a:xfrm>
            <a:off x="4687229" y="4389537"/>
            <a:ext cx="7086003" cy="771558"/>
            <a:chOff x="0" y="-76200"/>
            <a:chExt cx="14172005" cy="1543116"/>
          </a:xfrm>
        </p:grpSpPr>
        <p:sp>
          <p:nvSpPr>
            <p:cNvPr id="17" name="AutoShape 17"/>
            <p:cNvSpPr/>
            <p:nvPr/>
          </p:nvSpPr>
          <p:spPr>
            <a:xfrm>
              <a:off x="0" y="327032"/>
              <a:ext cx="1631080" cy="0"/>
            </a:xfrm>
            <a:prstGeom prst="line">
              <a:avLst/>
            </a:prstGeom>
            <a:ln w="28438" cap="rnd">
              <a:solidFill>
                <a:srgbClr val="FFFBFB"/>
              </a:solidFill>
              <a:prstDash val="solid"/>
              <a:headEnd type="none" w="sm" len="sm"/>
              <a:tailEnd type="none" w="sm" len="sm"/>
            </a:ln>
          </p:spPr>
        </p:sp>
        <p:sp>
          <p:nvSpPr>
            <p:cNvPr id="18" name="TextBox 18"/>
            <p:cNvSpPr txBox="1"/>
            <p:nvPr/>
          </p:nvSpPr>
          <p:spPr>
            <a:xfrm>
              <a:off x="2373616" y="-76200"/>
              <a:ext cx="11798389" cy="1543116"/>
            </a:xfrm>
            <a:prstGeom prst="rect">
              <a:avLst/>
            </a:prstGeom>
          </p:spPr>
          <p:txBody>
            <a:bodyPr lIns="0" tIns="0" rIns="0" bIns="0" rtlCol="0" anchor="t">
              <a:spAutoFit/>
            </a:bodyPr>
            <a:lstStyle/>
            <a:p>
              <a:pPr defTabSz="609630">
                <a:lnSpc>
                  <a:spcPts val="3135"/>
                </a:lnSpc>
              </a:pPr>
              <a:r>
                <a:rPr lang="en-US" sz="2239">
                  <a:latin typeface="Open Sauce"/>
                </a:rPr>
                <a:t>Routine VNS postpartum for BP evaluation  and newborn care</a:t>
              </a:r>
            </a:p>
          </p:txBody>
        </p:sp>
      </p:grpSp>
      <p:grpSp>
        <p:nvGrpSpPr>
          <p:cNvPr id="19" name="Group 19"/>
          <p:cNvGrpSpPr/>
          <p:nvPr/>
        </p:nvGrpSpPr>
        <p:grpSpPr>
          <a:xfrm>
            <a:off x="4687229" y="5319414"/>
            <a:ext cx="7086003" cy="374013"/>
            <a:chOff x="0" y="-76200"/>
            <a:chExt cx="14172005" cy="748026"/>
          </a:xfrm>
        </p:grpSpPr>
        <p:sp>
          <p:nvSpPr>
            <p:cNvPr id="20" name="AutoShape 20"/>
            <p:cNvSpPr/>
            <p:nvPr/>
          </p:nvSpPr>
          <p:spPr>
            <a:xfrm>
              <a:off x="0" y="327032"/>
              <a:ext cx="1631080" cy="0"/>
            </a:xfrm>
            <a:prstGeom prst="line">
              <a:avLst/>
            </a:prstGeom>
            <a:ln w="28438" cap="rnd">
              <a:solidFill>
                <a:srgbClr val="FFFBFB"/>
              </a:solidFill>
              <a:prstDash val="solid"/>
              <a:headEnd type="none" w="sm" len="sm"/>
              <a:tailEnd type="none" w="sm" len="sm"/>
            </a:ln>
          </p:spPr>
        </p:sp>
        <p:sp>
          <p:nvSpPr>
            <p:cNvPr id="21" name="TextBox 21"/>
            <p:cNvSpPr txBox="1"/>
            <p:nvPr/>
          </p:nvSpPr>
          <p:spPr>
            <a:xfrm>
              <a:off x="2373616" y="-76200"/>
              <a:ext cx="11798389" cy="748026"/>
            </a:xfrm>
            <a:prstGeom prst="rect">
              <a:avLst/>
            </a:prstGeom>
          </p:spPr>
          <p:txBody>
            <a:bodyPr lIns="0" tIns="0" rIns="0" bIns="0" rtlCol="0" anchor="t">
              <a:spAutoFit/>
            </a:bodyPr>
            <a:lstStyle/>
            <a:p>
              <a:pPr defTabSz="609630">
                <a:lnSpc>
                  <a:spcPts val="3135"/>
                </a:lnSpc>
              </a:pPr>
              <a:r>
                <a:rPr lang="en-US" sz="2239">
                  <a:latin typeface="Open Sauce"/>
                </a:rPr>
                <a:t>Evidence based text, social media communication</a:t>
              </a:r>
            </a:p>
          </p:txBody>
        </p:sp>
      </p:grpSp>
      <p:grpSp>
        <p:nvGrpSpPr>
          <p:cNvPr id="22" name="Group 22"/>
          <p:cNvGrpSpPr/>
          <p:nvPr/>
        </p:nvGrpSpPr>
        <p:grpSpPr>
          <a:xfrm>
            <a:off x="4687229" y="3826036"/>
            <a:ext cx="7086003" cy="374013"/>
            <a:chOff x="0" y="-76200"/>
            <a:chExt cx="14172005" cy="748026"/>
          </a:xfrm>
        </p:grpSpPr>
        <p:sp>
          <p:nvSpPr>
            <p:cNvPr id="23" name="AutoShape 23"/>
            <p:cNvSpPr/>
            <p:nvPr/>
          </p:nvSpPr>
          <p:spPr>
            <a:xfrm>
              <a:off x="0" y="327032"/>
              <a:ext cx="1631080" cy="0"/>
            </a:xfrm>
            <a:prstGeom prst="line">
              <a:avLst/>
            </a:prstGeom>
            <a:ln w="28438" cap="rnd">
              <a:solidFill>
                <a:srgbClr val="FFFBFB"/>
              </a:solidFill>
              <a:prstDash val="solid"/>
              <a:headEnd type="none" w="sm" len="sm"/>
              <a:tailEnd type="none" w="sm" len="sm"/>
            </a:ln>
          </p:spPr>
        </p:sp>
        <p:sp>
          <p:nvSpPr>
            <p:cNvPr id="24" name="TextBox 24"/>
            <p:cNvSpPr txBox="1"/>
            <p:nvPr/>
          </p:nvSpPr>
          <p:spPr>
            <a:xfrm>
              <a:off x="2373616" y="-76200"/>
              <a:ext cx="11798389" cy="748026"/>
            </a:xfrm>
            <a:prstGeom prst="rect">
              <a:avLst/>
            </a:prstGeom>
          </p:spPr>
          <p:txBody>
            <a:bodyPr lIns="0" tIns="0" rIns="0" bIns="0" rtlCol="0" anchor="t">
              <a:spAutoFit/>
            </a:bodyPr>
            <a:lstStyle/>
            <a:p>
              <a:pPr defTabSz="609630">
                <a:lnSpc>
                  <a:spcPts val="3135"/>
                </a:lnSpc>
              </a:pPr>
              <a:r>
                <a:rPr lang="en-US" sz="2239" dirty="0">
                  <a:latin typeface="Open Sauce"/>
                </a:rPr>
                <a:t>Access to Fitness counselor and gym</a:t>
              </a:r>
            </a:p>
          </p:txBody>
        </p:sp>
      </p:grpSp>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24321" y="164522"/>
            <a:ext cx="675324" cy="618843"/>
          </a:xfrm>
          <a:prstGeom prst="rect">
            <a:avLst/>
          </a:prstGeom>
        </p:spPr>
      </p:pic>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30615" y="906415"/>
            <a:ext cx="526343" cy="725535"/>
          </a:xfrm>
          <a:prstGeom prst="rect">
            <a:avLst/>
          </a:prstGeom>
        </p:spPr>
      </p:pic>
      <p:pic>
        <p:nvPicPr>
          <p:cNvPr id="27" name="Picture 2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02021" y="164522"/>
            <a:ext cx="604179" cy="613097"/>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76949" y="857626"/>
            <a:ext cx="629251" cy="790156"/>
          </a:xfrm>
          <a:prstGeom prst="rect">
            <a:avLst/>
          </a:prstGeom>
        </p:spPr>
      </p:pic>
      <p:grpSp>
        <p:nvGrpSpPr>
          <p:cNvPr id="29" name="Group 29"/>
          <p:cNvGrpSpPr/>
          <p:nvPr/>
        </p:nvGrpSpPr>
        <p:grpSpPr>
          <a:xfrm>
            <a:off x="4687229" y="1685882"/>
            <a:ext cx="7086003" cy="374013"/>
            <a:chOff x="0" y="-76200"/>
            <a:chExt cx="14172005" cy="748026"/>
          </a:xfrm>
        </p:grpSpPr>
        <p:sp>
          <p:nvSpPr>
            <p:cNvPr id="30" name="AutoShape 30"/>
            <p:cNvSpPr/>
            <p:nvPr/>
          </p:nvSpPr>
          <p:spPr>
            <a:xfrm>
              <a:off x="0" y="327032"/>
              <a:ext cx="1631080" cy="0"/>
            </a:xfrm>
            <a:prstGeom prst="line">
              <a:avLst/>
            </a:prstGeom>
            <a:ln w="28438" cap="rnd">
              <a:solidFill>
                <a:srgbClr val="FFFBFB"/>
              </a:solidFill>
              <a:prstDash val="solid"/>
              <a:headEnd type="none" w="sm" len="sm"/>
              <a:tailEnd type="none" w="sm" len="sm"/>
            </a:ln>
          </p:spPr>
        </p:sp>
        <p:sp>
          <p:nvSpPr>
            <p:cNvPr id="31" name="TextBox 31"/>
            <p:cNvSpPr txBox="1"/>
            <p:nvPr/>
          </p:nvSpPr>
          <p:spPr>
            <a:xfrm>
              <a:off x="2373616" y="-76200"/>
              <a:ext cx="11798389" cy="748026"/>
            </a:xfrm>
            <a:prstGeom prst="rect">
              <a:avLst/>
            </a:prstGeom>
          </p:spPr>
          <p:txBody>
            <a:bodyPr lIns="0" tIns="0" rIns="0" bIns="0" rtlCol="0" anchor="t">
              <a:spAutoFit/>
            </a:bodyPr>
            <a:lstStyle/>
            <a:p>
              <a:pPr defTabSz="609630">
                <a:lnSpc>
                  <a:spcPts val="3135"/>
                </a:lnSpc>
              </a:pPr>
              <a:r>
                <a:rPr lang="en-US" sz="2239">
                  <a:latin typeface="Open Sauce"/>
                </a:rPr>
                <a:t>Improved insurance coverage for all </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660533" y="1571238"/>
            <a:ext cx="4870935" cy="1252569"/>
          </a:xfrm>
          <a:prstGeom prst="rect">
            <a:avLst/>
          </a:prstGeom>
          <a:solidFill>
            <a:srgbClr val="121212"/>
          </a:solidFill>
        </p:spPr>
      </p:sp>
      <p:grpSp>
        <p:nvGrpSpPr>
          <p:cNvPr id="3" name="Group 3"/>
          <p:cNvGrpSpPr/>
          <p:nvPr/>
        </p:nvGrpSpPr>
        <p:grpSpPr>
          <a:xfrm>
            <a:off x="2488777" y="1571238"/>
            <a:ext cx="6514100" cy="2526441"/>
            <a:chOff x="0" y="0"/>
            <a:chExt cx="13028200" cy="5052882"/>
          </a:xfrm>
        </p:grpSpPr>
        <p:sp>
          <p:nvSpPr>
            <p:cNvPr id="4" name="TextBox 4"/>
            <p:cNvSpPr txBox="1"/>
            <p:nvPr/>
          </p:nvSpPr>
          <p:spPr>
            <a:xfrm>
              <a:off x="0" y="0"/>
              <a:ext cx="13028200" cy="2257028"/>
            </a:xfrm>
            <a:prstGeom prst="rect">
              <a:avLst/>
            </a:prstGeom>
          </p:spPr>
          <p:txBody>
            <a:bodyPr lIns="0" tIns="0" rIns="0" bIns="0" rtlCol="0" anchor="t">
              <a:spAutoFit/>
            </a:bodyPr>
            <a:lstStyle/>
            <a:p>
              <a:pPr algn="ctr" defTabSz="609630">
                <a:lnSpc>
                  <a:spcPts val="8800"/>
                </a:lnSpc>
              </a:pPr>
              <a:r>
                <a:rPr lang="en-US" sz="7334" dirty="0">
                  <a:solidFill>
                    <a:schemeClr val="bg1"/>
                  </a:solidFill>
                  <a:latin typeface="Noto Serif Display ExtraCondensed"/>
                </a:rPr>
                <a:t>Thank You</a:t>
              </a:r>
            </a:p>
          </p:txBody>
        </p:sp>
        <p:sp>
          <p:nvSpPr>
            <p:cNvPr id="5" name="TextBox 5"/>
            <p:cNvSpPr txBox="1"/>
            <p:nvPr/>
          </p:nvSpPr>
          <p:spPr>
            <a:xfrm>
              <a:off x="517200" y="3660706"/>
              <a:ext cx="11993800" cy="1392176"/>
            </a:xfrm>
            <a:prstGeom prst="rect">
              <a:avLst/>
            </a:prstGeom>
          </p:spPr>
          <p:txBody>
            <a:bodyPr lIns="0" tIns="0" rIns="0" bIns="0" rtlCol="0" anchor="t">
              <a:spAutoFit/>
            </a:bodyPr>
            <a:lstStyle/>
            <a:p>
              <a:pPr algn="ctr" defTabSz="609630">
                <a:lnSpc>
                  <a:spcPts val="2800"/>
                </a:lnSpc>
              </a:pPr>
              <a:r>
                <a:rPr lang="en-US" sz="2000" dirty="0">
                  <a:latin typeface="Open Sauce Bold"/>
                </a:rPr>
                <a:t>Kameelah Phillips, MD</a:t>
              </a:r>
            </a:p>
            <a:p>
              <a:pPr algn="ctr" defTabSz="609630">
                <a:lnSpc>
                  <a:spcPts val="2800"/>
                </a:lnSpc>
              </a:pPr>
              <a:r>
                <a:rPr lang="en-US" sz="2000" dirty="0">
                  <a:latin typeface="Open Sauce"/>
                </a:rPr>
                <a:t>@drkameelahsays</a:t>
              </a:r>
            </a:p>
          </p:txBody>
        </p:sp>
      </p:grpSp>
      <p:sp>
        <p:nvSpPr>
          <p:cNvPr id="6" name="AutoShape 6"/>
          <p:cNvSpPr/>
          <p:nvPr/>
        </p:nvSpPr>
        <p:spPr>
          <a:xfrm rot="-5400000">
            <a:off x="-2736850" y="3422650"/>
            <a:ext cx="6858000" cy="0"/>
          </a:xfrm>
          <a:prstGeom prst="line">
            <a:avLst/>
          </a:prstGeom>
          <a:ln w="19050" cap="rnd">
            <a:solidFill>
              <a:srgbClr val="121212"/>
            </a:solidFill>
            <a:prstDash val="solid"/>
            <a:headEnd type="none" w="sm" len="sm"/>
            <a:tailEnd type="none" w="sm" len="sm"/>
          </a:ln>
        </p:spPr>
      </p:sp>
      <p:sp>
        <p:nvSpPr>
          <p:cNvPr id="7" name="AutoShape 7"/>
          <p:cNvSpPr/>
          <p:nvPr/>
        </p:nvSpPr>
        <p:spPr>
          <a:xfrm rot="-5400000">
            <a:off x="8083550" y="3456392"/>
            <a:ext cx="6858000" cy="0"/>
          </a:xfrm>
          <a:prstGeom prst="line">
            <a:avLst/>
          </a:prstGeom>
          <a:ln w="19050" cap="rnd">
            <a:solidFill>
              <a:srgbClr val="121212"/>
            </a:solidFill>
            <a:prstDash val="solid"/>
            <a:headEnd type="none" w="sm" len="sm"/>
            <a:tailEnd type="none" w="sm" len="sm"/>
          </a:ln>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CF5B-E8DE-48F3-9581-51BBEC47AE73}"/>
              </a:ext>
            </a:extLst>
          </p:cNvPr>
          <p:cNvSpPr>
            <a:spLocks noGrp="1"/>
          </p:cNvSpPr>
          <p:nvPr>
            <p:ph type="ctrTitle"/>
          </p:nvPr>
        </p:nvSpPr>
        <p:spPr>
          <a:xfrm>
            <a:off x="177358" y="1447165"/>
            <a:ext cx="6411843" cy="2731770"/>
          </a:xfrm>
        </p:spPr>
        <p:txBody>
          <a:bodyPr>
            <a:normAutofit/>
          </a:bodyPr>
          <a:lstStyle/>
          <a:p>
            <a:pPr algn="ctr"/>
            <a:r>
              <a:rPr lang="en-US" sz="3200" b="1" i="0" dirty="0">
                <a:effectLst/>
                <a:latin typeface="+mn-lt"/>
                <a:ea typeface="Times New Roman" panose="02020603050405020304" pitchFamily="18" charset="0"/>
                <a:cs typeface="Times New Roman" panose="02020603050405020304" pitchFamily="18" charset="0"/>
              </a:rPr>
              <a:t>Community Needs &amp;</a:t>
            </a:r>
            <a:br>
              <a:rPr lang="en-US" sz="3200" b="1" i="0" dirty="0">
                <a:effectLst/>
                <a:latin typeface="+mn-lt"/>
                <a:ea typeface="Times New Roman" panose="02020603050405020304" pitchFamily="18" charset="0"/>
                <a:cs typeface="Times New Roman" panose="02020603050405020304" pitchFamily="18" charset="0"/>
              </a:rPr>
            </a:br>
            <a:r>
              <a:rPr lang="en-US" sz="3200" b="1" i="0" dirty="0">
                <a:effectLst/>
                <a:latin typeface="+mn-lt"/>
                <a:ea typeface="Times New Roman" panose="02020603050405020304" pitchFamily="18" charset="0"/>
                <a:cs typeface="Times New Roman" panose="02020603050405020304" pitchFamily="18" charset="0"/>
              </a:rPr>
              <a:t> Hypertension in Pregnancy</a:t>
            </a:r>
            <a:br>
              <a:rPr lang="en-US" sz="3200" b="1" i="0" dirty="0">
                <a:effectLst/>
                <a:latin typeface="+mn-lt"/>
                <a:ea typeface="Times New Roman" panose="02020603050405020304" pitchFamily="18" charset="0"/>
                <a:cs typeface="Times New Roman" panose="02020603050405020304" pitchFamily="18" charset="0"/>
              </a:rPr>
            </a:br>
            <a:endParaRPr lang="en-US" sz="3200" b="1" i="0" dirty="0">
              <a:latin typeface="+mn-lt"/>
            </a:endParaRPr>
          </a:p>
        </p:txBody>
      </p:sp>
      <p:pic>
        <p:nvPicPr>
          <p:cNvPr id="4" name="Picture 3">
            <a:extLst>
              <a:ext uri="{FF2B5EF4-FFF2-40B4-BE49-F238E27FC236}">
                <a16:creationId xmlns:a16="http://schemas.microsoft.com/office/drawing/2014/main" id="{A567EE3F-83E0-A702-68E4-B141DD558C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5179" l="5329" r="93073">
                        <a14:foregroundMark x1="44050" y1="7321" x2="18295" y2="26429"/>
                        <a14:foregroundMark x1="18295" y1="26429" x2="12256" y2="41607"/>
                        <a14:foregroundMark x1="12256" y1="41607" x2="14920" y2="61071"/>
                        <a14:foregroundMark x1="14920" y1="61071" x2="20604" y2="74107"/>
                        <a14:foregroundMark x1="20604" y1="74107" x2="32149" y2="83929"/>
                        <a14:foregroundMark x1="32149" y1="83929" x2="48135" y2="88929"/>
                        <a14:foregroundMark x1="48135" y1="88929" x2="62877" y2="85714"/>
                        <a14:foregroundMark x1="62877" y1="85714" x2="77087" y2="77857"/>
                        <a14:foregroundMark x1="77087" y1="77857" x2="87211" y2="64107"/>
                        <a14:foregroundMark x1="87211" y1="64107" x2="92718" y2="45179"/>
                        <a14:foregroundMark x1="92718" y1="45179" x2="91652" y2="30893"/>
                        <a14:foregroundMark x1="91652" y1="30893" x2="51687" y2="8750"/>
                        <a14:foregroundMark x1="51687" y1="8750" x2="43517" y2="8393"/>
                        <a14:foregroundMark x1="58615" y1="5000" x2="58615" y2="5000"/>
                        <a14:foregroundMark x1="86501" y1="73036" x2="86501" y2="73036"/>
                        <a14:foregroundMark x1="93073" y1="59821" x2="93073" y2="59821"/>
                        <a14:foregroundMark x1="92895" y1="60000" x2="87567" y2="76429"/>
                        <a14:foregroundMark x1="87567" y1="76429" x2="71936" y2="90000"/>
                        <a14:foregroundMark x1="71936" y1="90000" x2="55950" y2="93393"/>
                        <a14:foregroundMark x1="55950" y1="93393" x2="39076" y2="92143"/>
                        <a14:foregroundMark x1="39076" y1="92143" x2="23446" y2="84464"/>
                        <a14:foregroundMark x1="23446" y1="84464" x2="10302" y2="70179"/>
                        <a14:foregroundMark x1="10302" y1="70179" x2="5329" y2="50714"/>
                        <a14:foregroundMark x1="5329" y1="50714" x2="11190" y2="30893"/>
                        <a14:foregroundMark x1="11190" y1="30893" x2="21492" y2="17500"/>
                        <a14:foregroundMark x1="21492" y1="17500" x2="40497" y2="7679"/>
                        <a14:foregroundMark x1="40497" y1="7679" x2="61101" y2="7321"/>
                        <a14:foregroundMark x1="61101" y1="7321" x2="82238" y2="22500"/>
                        <a14:foregroundMark x1="82238" y1="22500" x2="89343" y2="49464"/>
                        <a14:foregroundMark x1="54707" y1="95179" x2="54707" y2="95179"/>
                        <a14:foregroundMark x1="32860" y1="81071" x2="33570" y2="39464"/>
                        <a14:foregroundMark x1="33570" y1="39464" x2="41385" y2="24107"/>
                        <a14:foregroundMark x1="41385" y1="24107" x2="69805" y2="59464"/>
                        <a14:foregroundMark x1="69805" y1="59464" x2="28419" y2="59107"/>
                        <a14:foregroundMark x1="28419" y1="59107" x2="25933" y2="37321"/>
                        <a14:foregroundMark x1="25933" y1="37321" x2="57726" y2="18214"/>
                        <a14:foregroundMark x1="57726" y1="18214" x2="69094" y2="26429"/>
                        <a14:foregroundMark x1="69094" y1="26429" x2="63588" y2="66429"/>
                        <a14:foregroundMark x1="76732" y1="43929" x2="68739" y2="62679"/>
                        <a14:foregroundMark x1="68739" y1="62679" x2="45293" y2="69286"/>
                        <a14:foregroundMark x1="45293" y1="69286" x2="28064" y2="41964"/>
                        <a14:foregroundMark x1="28064" y1="41964" x2="26643" y2="22321"/>
                        <a14:foregroundMark x1="26643" y1="22321" x2="41208" y2="27143"/>
                        <a14:foregroundMark x1="41208" y1="27143" x2="59858" y2="72857"/>
                        <a14:foregroundMark x1="59858" y1="72857" x2="60036" y2="81607"/>
                        <a14:foregroundMark x1="80462" y1="59464" x2="65187" y2="72143"/>
                        <a14:foregroundMark x1="65187" y1="72143" x2="38544" y2="73393"/>
                        <a14:foregroundMark x1="38544" y1="73393" x2="22558" y2="58571"/>
                        <a14:foregroundMark x1="22558" y1="58571" x2="54352" y2="43214"/>
                        <a14:foregroundMark x1="54352" y1="43214" x2="75844" y2="41071"/>
                        <a14:foregroundMark x1="75844" y1="41071" x2="76199" y2="40714"/>
                        <a14:foregroundMark x1="80995" y1="40714" x2="16519" y2="48571"/>
                        <a14:foregroundMark x1="16519" y1="48571" x2="16519" y2="48571"/>
                        <a14:foregroundMark x1="25755" y1="30893" x2="23446" y2="68214"/>
                        <a14:foregroundMark x1="10480" y1="46786" x2="11368" y2="65357"/>
                        <a14:foregroundMark x1="11368" y1="65357" x2="11901" y2="66071"/>
                        <a14:foregroundMark x1="50089" y1="11964" x2="39254" y2="15357"/>
                        <a14:foregroundMark x1="56661" y1="30714" x2="84014" y2="39821"/>
                        <a14:foregroundMark x1="81705" y1="50179" x2="81705" y2="50179"/>
                        <a14:foregroundMark x1="68739" y1="48750" x2="68384" y2="50000"/>
                        <a14:foregroundMark x1="60391" y1="24286" x2="60391" y2="24286"/>
                        <a14:foregroundMark x1="59503" y1="23393" x2="58437" y2="29464"/>
                        <a14:foregroundMark x1="69094" y1="75893" x2="42629" y2="76429"/>
                        <a14:foregroundMark x1="49556" y1="47857" x2="32860" y2="68393"/>
                        <a14:foregroundMark x1="37655" y1="65893" x2="39432" y2="67857"/>
                        <a14:foregroundMark x1="68739" y1="86071" x2="68739" y2="86071"/>
                        <a14:foregroundMark x1="70515" y1="83750" x2="70515" y2="83750"/>
                        <a14:foregroundMark x1="85968" y1="55179" x2="85968" y2="55179"/>
                      </a14:backgroundRemoval>
                    </a14:imgEffect>
                  </a14:imgLayer>
                </a14:imgProps>
              </a:ext>
            </a:extLst>
          </a:blip>
          <a:stretch>
            <a:fillRect/>
          </a:stretch>
        </p:blipFill>
        <p:spPr>
          <a:xfrm>
            <a:off x="2463817" y="3259461"/>
            <a:ext cx="1789401" cy="1779866"/>
          </a:xfrm>
          <a:prstGeom prst="rect">
            <a:avLst/>
          </a:prstGeom>
        </p:spPr>
      </p:pic>
      <p:sp>
        <p:nvSpPr>
          <p:cNvPr id="5" name="TextBox 4">
            <a:extLst>
              <a:ext uri="{FF2B5EF4-FFF2-40B4-BE49-F238E27FC236}">
                <a16:creationId xmlns:a16="http://schemas.microsoft.com/office/drawing/2014/main" id="{EF9D3B24-4CD1-99B2-917A-E45E00B0646C}"/>
              </a:ext>
            </a:extLst>
          </p:cNvPr>
          <p:cNvSpPr txBox="1"/>
          <p:nvPr/>
        </p:nvSpPr>
        <p:spPr>
          <a:xfrm>
            <a:off x="2231472" y="5087669"/>
            <a:ext cx="24961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Lisa Green, DO,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CEO &amp; Co-Founder</a:t>
            </a:r>
          </a:p>
        </p:txBody>
      </p:sp>
    </p:spTree>
    <p:extLst>
      <p:ext uri="{BB962C8B-B14F-4D97-AF65-F5344CB8AC3E}">
        <p14:creationId xmlns:p14="http://schemas.microsoft.com/office/powerpoint/2010/main" val="2074766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67F229A-48C3-4BE7-96EC-3C05DC7FB720}"/>
              </a:ext>
            </a:extLst>
          </p:cNvPr>
          <p:cNvSpPr>
            <a:spLocks noGrp="1"/>
          </p:cNvSpPr>
          <p:nvPr>
            <p:ph type="title"/>
          </p:nvPr>
        </p:nvSpPr>
        <p:spPr/>
        <p:txBody>
          <a:bodyPr/>
          <a:lstStyle/>
          <a:p>
            <a:pPr algn="ctr"/>
            <a:r>
              <a:rPr lang="en-US" b="1" i="0" dirty="0">
                <a:latin typeface="+mn-lt"/>
              </a:rPr>
              <a:t>Maternal Health</a:t>
            </a:r>
          </a:p>
        </p:txBody>
      </p:sp>
      <p:sp>
        <p:nvSpPr>
          <p:cNvPr id="14" name="Slide Number Placeholder 13">
            <a:extLst>
              <a:ext uri="{FF2B5EF4-FFF2-40B4-BE49-F238E27FC236}">
                <a16:creationId xmlns:a16="http://schemas.microsoft.com/office/drawing/2014/main" id="{C1EA167B-7079-4284-997F-7309C510B7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11" name="Content Placeholder 10">
            <a:extLst>
              <a:ext uri="{FF2B5EF4-FFF2-40B4-BE49-F238E27FC236}">
                <a16:creationId xmlns:a16="http://schemas.microsoft.com/office/drawing/2014/main" id="{7041F48D-F184-4F9F-B5AC-F127F0898F39}"/>
              </a:ext>
            </a:extLst>
          </p:cNvPr>
          <p:cNvSpPr>
            <a:spLocks noGrp="1"/>
          </p:cNvSpPr>
          <p:nvPr>
            <p:ph sz="quarter" idx="13"/>
          </p:nvPr>
        </p:nvSpPr>
        <p:spPr>
          <a:xfrm>
            <a:off x="6362080" y="421336"/>
            <a:ext cx="5669597" cy="6015327"/>
          </a:xfrm>
        </p:spPr>
        <p:txBody>
          <a:bodyPr>
            <a:normAutofit/>
          </a:bodyPr>
          <a:lstStyle/>
          <a:p>
            <a:r>
              <a:rPr lang="en-US" sz="2400" b="1" dirty="0">
                <a:ea typeface="+mj-ea"/>
                <a:cs typeface="+mj-cs"/>
              </a:rPr>
              <a:t>Statement of Population</a:t>
            </a:r>
          </a:p>
          <a:p>
            <a:pPr marL="285750" indent="-285750">
              <a:lnSpc>
                <a:spcPct val="110000"/>
              </a:lnSpc>
              <a:spcBef>
                <a:spcPts val="0"/>
              </a:spcBef>
              <a:buClr>
                <a:schemeClr val="accent1"/>
              </a:buClr>
              <a:buFont typeface="Wingdings" panose="05000000000000000000" pitchFamily="2" charset="2"/>
              <a:buChar char="§"/>
            </a:pPr>
            <a:r>
              <a:rPr lang="en-US" sz="1600" dirty="0">
                <a:effectLst/>
                <a:ea typeface="Times New Roman" panose="02020603050405020304" pitchFamily="18" charset="0"/>
              </a:rPr>
              <a:t>Maternal Mortality is at an alarming rate in Illinois. From 2008-to 2016, an average of 73 women died each year within one year of pregnancy.  Black women in Illinois are 6 times more likely to die of a pregnancy-related condition than their non-Hispanic White counterparts, (IDPH, 2021).</a:t>
            </a:r>
          </a:p>
          <a:p>
            <a:pPr marL="285750" indent="-285750">
              <a:lnSpc>
                <a:spcPct val="110000"/>
              </a:lnSpc>
              <a:spcBef>
                <a:spcPts val="0"/>
              </a:spcBef>
              <a:buClr>
                <a:schemeClr val="accent1"/>
              </a:buClr>
              <a:buFont typeface="Wingdings" panose="05000000000000000000" pitchFamily="2" charset="2"/>
              <a:buChar char="§"/>
            </a:pPr>
            <a:r>
              <a:rPr lang="en-US" sz="1600" dirty="0">
                <a:ea typeface="Times New Roman" panose="02020603050405020304" pitchFamily="18" charset="0"/>
              </a:rPr>
              <a:t>Underserved Community</a:t>
            </a:r>
          </a:p>
          <a:p>
            <a:pPr marL="285750" indent="-285750">
              <a:lnSpc>
                <a:spcPct val="110000"/>
              </a:lnSpc>
              <a:spcBef>
                <a:spcPts val="0"/>
              </a:spcBef>
              <a:buClr>
                <a:schemeClr val="accent1"/>
              </a:buClr>
              <a:buFont typeface="Wingdings" panose="05000000000000000000" pitchFamily="2" charset="2"/>
              <a:buChar char="§"/>
            </a:pPr>
            <a:r>
              <a:rPr lang="en-US" sz="1600" dirty="0">
                <a:ea typeface="Times New Roman" panose="02020603050405020304" pitchFamily="18" charset="0"/>
              </a:rPr>
              <a:t>Maternity Health Desert/Food Desert</a:t>
            </a:r>
          </a:p>
          <a:p>
            <a:pPr marL="285750" indent="-285750">
              <a:lnSpc>
                <a:spcPct val="110000"/>
              </a:lnSpc>
              <a:spcBef>
                <a:spcPts val="0"/>
              </a:spcBef>
              <a:buClr>
                <a:schemeClr val="accent1"/>
              </a:buClr>
              <a:buFont typeface="Wingdings" panose="05000000000000000000" pitchFamily="2" charset="2"/>
              <a:buChar char="§"/>
            </a:pPr>
            <a:r>
              <a:rPr lang="en-US" sz="1600" dirty="0">
                <a:effectLst/>
                <a:ea typeface="Times New Roman" panose="02020603050405020304" pitchFamily="18" charset="0"/>
              </a:rPr>
              <a:t>78% on Public Assistance and Snap</a:t>
            </a:r>
          </a:p>
          <a:p>
            <a:pPr marL="285750" indent="-285750">
              <a:lnSpc>
                <a:spcPct val="110000"/>
              </a:lnSpc>
              <a:spcBef>
                <a:spcPts val="0"/>
              </a:spcBef>
              <a:buClr>
                <a:schemeClr val="accent1"/>
              </a:buClr>
              <a:buFont typeface="Wingdings" panose="05000000000000000000" pitchFamily="2" charset="2"/>
              <a:buChar char="§"/>
            </a:pPr>
            <a:r>
              <a:rPr lang="en-US" sz="1600" dirty="0">
                <a:ea typeface="Times New Roman" panose="02020603050405020304" pitchFamily="18" charset="0"/>
              </a:rPr>
              <a:t>African American Mortality rate is 44% higher than the State </a:t>
            </a:r>
          </a:p>
          <a:p>
            <a:pPr marL="285750" indent="-285750">
              <a:lnSpc>
                <a:spcPct val="110000"/>
              </a:lnSpc>
              <a:spcBef>
                <a:spcPts val="0"/>
              </a:spcBef>
              <a:buClr>
                <a:schemeClr val="accent1"/>
              </a:buClr>
              <a:buFont typeface="Wingdings" panose="05000000000000000000" pitchFamily="2" charset="2"/>
              <a:buChar char="§"/>
            </a:pPr>
            <a:r>
              <a:rPr lang="en-US" sz="1600" dirty="0">
                <a:effectLst/>
                <a:ea typeface="Times New Roman" panose="02020603050405020304" pitchFamily="18" charset="0"/>
              </a:rPr>
              <a:t>Hypertension during pregnancy has increased by 43% </a:t>
            </a:r>
          </a:p>
          <a:p>
            <a:r>
              <a:rPr lang="en-US" sz="2400" b="1" dirty="0">
                <a:ea typeface="+mj-ea"/>
                <a:cs typeface="+mj-cs"/>
              </a:rPr>
              <a:t>Purpose</a:t>
            </a:r>
          </a:p>
          <a:p>
            <a:r>
              <a:rPr lang="en-US" sz="1600" dirty="0"/>
              <a:t>Self-Measured Blood Pressure of Hypertension</a:t>
            </a:r>
          </a:p>
          <a:p>
            <a:pPr marL="285750" indent="-285750">
              <a:buClr>
                <a:schemeClr val="accent1"/>
              </a:buClr>
              <a:buFont typeface="Wingdings" panose="05000000000000000000" pitchFamily="2" charset="2"/>
              <a:buChar char="§"/>
            </a:pPr>
            <a:r>
              <a:rPr lang="en-US" sz="1600" dirty="0"/>
              <a:t>focus on a measure that could decrease complications, decrease maternal mortality, and can be measured by the health center.</a:t>
            </a:r>
          </a:p>
        </p:txBody>
      </p:sp>
    </p:spTree>
    <p:extLst>
      <p:ext uri="{BB962C8B-B14F-4D97-AF65-F5344CB8AC3E}">
        <p14:creationId xmlns:p14="http://schemas.microsoft.com/office/powerpoint/2010/main" val="2849151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2820-7F02-4F5F-8933-C0B61CFA2E08}"/>
              </a:ext>
            </a:extLst>
          </p:cNvPr>
          <p:cNvSpPr>
            <a:spLocks noGrp="1"/>
          </p:cNvSpPr>
          <p:nvPr>
            <p:ph type="title"/>
          </p:nvPr>
        </p:nvSpPr>
        <p:spPr/>
        <p:txBody>
          <a:bodyPr>
            <a:normAutofit/>
          </a:bodyPr>
          <a:lstStyle/>
          <a:p>
            <a:r>
              <a:rPr lang="en-US" sz="3200" i="0" dirty="0">
                <a:latin typeface="+mn-lt"/>
              </a:rPr>
              <a:t>MAP-IT</a:t>
            </a:r>
          </a:p>
        </p:txBody>
      </p:sp>
      <p:graphicFrame>
        <p:nvGraphicFramePr>
          <p:cNvPr id="6" name="Content Placeholder 5" descr="chart">
            <a:extLst>
              <a:ext uri="{FF2B5EF4-FFF2-40B4-BE49-F238E27FC236}">
                <a16:creationId xmlns:a16="http://schemas.microsoft.com/office/drawing/2014/main" id="{90A56AC7-41E4-4507-BEB5-F6C58AC3CED4}"/>
              </a:ext>
            </a:extLst>
          </p:cNvPr>
          <p:cNvGraphicFramePr>
            <a:graphicFrameLocks noGrp="1"/>
          </p:cNvGraphicFramePr>
          <p:nvPr>
            <p:ph idx="1"/>
          </p:nvPr>
        </p:nvGraphicFramePr>
        <p:xfrm>
          <a:off x="0" y="1203384"/>
          <a:ext cx="10058400" cy="1455089"/>
        </p:xfrm>
        <a:graphic>
          <a:graphicData uri="http://schemas.openxmlformats.org/drawingml/2006/chart">
            <c:chart xmlns:c="http://schemas.openxmlformats.org/drawingml/2006/chart" xmlns:r="http://schemas.openxmlformats.org/officeDocument/2006/relationships" r:id="rId3"/>
          </a:graphicData>
        </a:graphic>
      </p:graphicFrame>
      <p:sp>
        <p:nvSpPr>
          <p:cNvPr id="4" name="Date Placeholder 5">
            <a:extLst>
              <a:ext uri="{FF2B5EF4-FFF2-40B4-BE49-F238E27FC236}">
                <a16:creationId xmlns:a16="http://schemas.microsoft.com/office/drawing/2014/main" id="{523A727A-BD22-42EE-9500-BBEF455DA5DE}"/>
              </a:ext>
            </a:extLst>
          </p:cNvPr>
          <p:cNvSpPr>
            <a:spLocks noGrp="1"/>
          </p:cNvSpPr>
          <p:nvPr>
            <p:ph type="dt" sz="half" idx="10"/>
          </p:nvPr>
        </p:nvSpPr>
        <p:spPr>
          <a:xfrm>
            <a:off x="846406" y="2799151"/>
            <a:ext cx="1668194" cy="54639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D84C6">
                    <a:lumMod val="75000"/>
                  </a:srgbClr>
                </a:solidFill>
                <a:effectLst/>
                <a:uLnTx/>
                <a:uFillTx/>
                <a:latin typeface="Century Gothic"/>
                <a:ea typeface="+mn-ea"/>
                <a:cs typeface="+mn-cs"/>
              </a:rPr>
              <a:t>M</a:t>
            </a:r>
            <a:r>
              <a:rPr kumimoji="0" lang="en-US" sz="2000" b="0" i="0" u="none" strike="noStrike" kern="1200" cap="none" spc="0" normalizeH="0" baseline="0" noProof="0" dirty="0">
                <a:ln>
                  <a:noFill/>
                </a:ln>
                <a:solidFill>
                  <a:srgbClr val="AD84C6">
                    <a:lumMod val="75000"/>
                  </a:srgbClr>
                </a:solidFill>
                <a:effectLst/>
                <a:uLnTx/>
                <a:uFillTx/>
                <a:latin typeface="Century Gothic"/>
                <a:ea typeface="+mn-ea"/>
                <a:cs typeface="+mn-cs"/>
              </a:rPr>
              <a:t>obilize</a:t>
            </a:r>
          </a:p>
        </p:txBody>
      </p:sp>
      <p:sp>
        <p:nvSpPr>
          <p:cNvPr id="5" name="Footer Placeholder 6">
            <a:extLst>
              <a:ext uri="{FF2B5EF4-FFF2-40B4-BE49-F238E27FC236}">
                <a16:creationId xmlns:a16="http://schemas.microsoft.com/office/drawing/2014/main" id="{D00329E9-36A4-4FA9-9FBD-412BCEF20954}"/>
              </a:ext>
            </a:extLst>
          </p:cNvPr>
          <p:cNvSpPr>
            <a:spLocks noGrp="1"/>
          </p:cNvSpPr>
          <p:nvPr>
            <p:ph type="ftr" sz="quarter" idx="11"/>
          </p:nvPr>
        </p:nvSpPr>
        <p:spPr>
          <a:xfrm>
            <a:off x="5339862" y="2864610"/>
            <a:ext cx="1499382" cy="40571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D84C6">
                    <a:lumMod val="75000"/>
                  </a:srgbClr>
                </a:solidFill>
                <a:effectLst/>
                <a:uLnTx/>
                <a:uFillTx/>
                <a:latin typeface="Century Gothic"/>
                <a:ea typeface="+mn-ea"/>
                <a:cs typeface="+mn-cs"/>
              </a:rPr>
              <a:t>P</a:t>
            </a:r>
            <a:r>
              <a:rPr kumimoji="0" lang="en-US" sz="2000" b="0" i="0" u="none" strike="noStrike" kern="1200" cap="none" spc="0" normalizeH="0" baseline="0" noProof="0" dirty="0">
                <a:ln>
                  <a:noFill/>
                </a:ln>
                <a:solidFill>
                  <a:srgbClr val="AD84C6">
                    <a:lumMod val="75000"/>
                  </a:srgbClr>
                </a:solidFill>
                <a:effectLst/>
                <a:uLnTx/>
                <a:uFillTx/>
                <a:latin typeface="Century Gothic"/>
                <a:ea typeface="+mn-ea"/>
                <a:cs typeface="+mn-cs"/>
              </a:rPr>
              <a:t>lan</a:t>
            </a:r>
          </a:p>
        </p:txBody>
      </p:sp>
      <p:sp>
        <p:nvSpPr>
          <p:cNvPr id="7" name="Slide Number Placeholder 7">
            <a:extLst>
              <a:ext uri="{FF2B5EF4-FFF2-40B4-BE49-F238E27FC236}">
                <a16:creationId xmlns:a16="http://schemas.microsoft.com/office/drawing/2014/main" id="{F13D5288-11C4-425C-8C20-5E8A7E726773}"/>
              </a:ext>
            </a:extLst>
          </p:cNvPr>
          <p:cNvSpPr>
            <a:spLocks noGrp="1"/>
          </p:cNvSpPr>
          <p:nvPr>
            <p:ph type="sldNum" sz="quarter" idx="12"/>
          </p:nvPr>
        </p:nvSpPr>
        <p:spPr>
          <a:xfrm>
            <a:off x="7355840" y="2648312"/>
            <a:ext cx="2531403" cy="82359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D84C6">
                    <a:lumMod val="75000"/>
                  </a:srgbClr>
                </a:solidFill>
                <a:effectLst/>
                <a:uLnTx/>
                <a:uFillTx/>
                <a:latin typeface="Century Gothic"/>
                <a:ea typeface="+mn-ea"/>
                <a:cs typeface="+mn-cs"/>
              </a:rPr>
              <a:t>I</a:t>
            </a:r>
            <a:r>
              <a:rPr kumimoji="0" lang="en-US" sz="2000" b="0" i="0" u="none" strike="noStrike" kern="1200" cap="none" spc="0" normalizeH="0" baseline="0" noProof="0" dirty="0">
                <a:ln>
                  <a:noFill/>
                </a:ln>
                <a:solidFill>
                  <a:srgbClr val="AD84C6">
                    <a:lumMod val="75000"/>
                  </a:srgbClr>
                </a:solidFill>
                <a:effectLst/>
                <a:uLnTx/>
                <a:uFillTx/>
                <a:latin typeface="Century Gothic"/>
                <a:ea typeface="+mn-ea"/>
                <a:cs typeface="+mn-cs"/>
              </a:rPr>
              <a:t>mplement &amp; </a:t>
            </a:r>
            <a:r>
              <a:rPr kumimoji="0" lang="en-US" sz="2000" b="1" i="0" u="none" strike="noStrike" kern="1200" cap="none" spc="0" normalizeH="0" baseline="0" noProof="0" dirty="0">
                <a:ln>
                  <a:noFill/>
                </a:ln>
                <a:solidFill>
                  <a:srgbClr val="AD84C6">
                    <a:lumMod val="75000"/>
                  </a:srgbClr>
                </a:solidFill>
                <a:effectLst/>
                <a:uLnTx/>
                <a:uFillTx/>
                <a:latin typeface="Century Gothic"/>
                <a:ea typeface="+mn-ea"/>
                <a:cs typeface="+mn-cs"/>
              </a:rPr>
              <a:t>T</a:t>
            </a:r>
            <a:r>
              <a:rPr kumimoji="0" lang="en-US" sz="2000" b="0" i="0" u="none" strike="noStrike" kern="1200" cap="none" spc="0" normalizeH="0" baseline="0" noProof="0" dirty="0">
                <a:ln>
                  <a:noFill/>
                </a:ln>
                <a:solidFill>
                  <a:srgbClr val="AD84C6">
                    <a:lumMod val="75000"/>
                  </a:srgbClr>
                </a:solidFill>
                <a:effectLst/>
                <a:uLnTx/>
                <a:uFillTx/>
                <a:latin typeface="Century Gothic"/>
                <a:ea typeface="+mn-ea"/>
                <a:cs typeface="+mn-cs"/>
              </a:rPr>
              <a:t>rack  </a:t>
            </a:r>
          </a:p>
        </p:txBody>
      </p:sp>
      <p:sp>
        <p:nvSpPr>
          <p:cNvPr id="15" name="TextBox 14">
            <a:extLst>
              <a:ext uri="{FF2B5EF4-FFF2-40B4-BE49-F238E27FC236}">
                <a16:creationId xmlns:a16="http://schemas.microsoft.com/office/drawing/2014/main" id="{B1D0F21A-985E-4B8D-A7F8-3B040B0B04BF}"/>
              </a:ext>
            </a:extLst>
          </p:cNvPr>
          <p:cNvSpPr txBox="1"/>
          <p:nvPr/>
        </p:nvSpPr>
        <p:spPr>
          <a:xfrm>
            <a:off x="3332285" y="2870216"/>
            <a:ext cx="10550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D84C6">
                    <a:lumMod val="75000"/>
                  </a:srgbClr>
                </a:solidFill>
                <a:effectLst/>
                <a:uLnTx/>
                <a:uFillTx/>
                <a:latin typeface="Century Gothic"/>
                <a:ea typeface="+mn-ea"/>
                <a:cs typeface="+mn-cs"/>
              </a:rPr>
              <a:t>A</a:t>
            </a:r>
            <a:r>
              <a:rPr kumimoji="0" lang="en-US" sz="2000" b="0" i="0" u="none" strike="noStrike" kern="1200" cap="none" spc="0" normalizeH="0" baseline="0" noProof="0" dirty="0">
                <a:ln>
                  <a:noFill/>
                </a:ln>
                <a:solidFill>
                  <a:srgbClr val="AD84C6">
                    <a:lumMod val="75000"/>
                  </a:srgbClr>
                </a:solidFill>
                <a:effectLst/>
                <a:uLnTx/>
                <a:uFillTx/>
                <a:latin typeface="Century Gothic"/>
                <a:ea typeface="+mn-ea"/>
                <a:cs typeface="+mn-cs"/>
              </a:rPr>
              <a:t>sses</a:t>
            </a:r>
          </a:p>
        </p:txBody>
      </p:sp>
      <p:sp>
        <p:nvSpPr>
          <p:cNvPr id="16" name="TextBox 15">
            <a:extLst>
              <a:ext uri="{FF2B5EF4-FFF2-40B4-BE49-F238E27FC236}">
                <a16:creationId xmlns:a16="http://schemas.microsoft.com/office/drawing/2014/main" id="{807C2706-2CEE-425F-82CB-9EE44E5B33D3}"/>
              </a:ext>
            </a:extLst>
          </p:cNvPr>
          <p:cNvSpPr txBox="1"/>
          <p:nvPr/>
        </p:nvSpPr>
        <p:spPr>
          <a:xfrm>
            <a:off x="5339862" y="3429000"/>
            <a:ext cx="6757964" cy="34778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AD84C6"/>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Step By Step Approach allowed me to evaluate my health Intervention on a small scale.</a:t>
            </a:r>
          </a:p>
          <a:p>
            <a:pPr marL="285750" marR="0" lvl="0" indent="-285750" algn="l" defTabSz="914400" rtl="0" eaLnBrk="1" fontAlgn="auto" latinLnBrk="0" hangingPunct="1">
              <a:lnSpc>
                <a:spcPct val="100000"/>
              </a:lnSpc>
              <a:spcBef>
                <a:spcPts val="0"/>
              </a:spcBef>
              <a:spcAft>
                <a:spcPts val="0"/>
              </a:spcAft>
              <a:buClr>
                <a:srgbClr val="AD84C6"/>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Speak to key stakeholders</a:t>
            </a:r>
          </a:p>
          <a:p>
            <a:pPr marL="742950" marR="0" lvl="1" indent="-285750" algn="l" defTabSz="914400" rtl="0" eaLnBrk="1" fontAlgn="auto" latinLnBrk="0" hangingPunct="1">
              <a:lnSpc>
                <a:spcPct val="100000"/>
              </a:lnSpc>
              <a:spcBef>
                <a:spcPts val="0"/>
              </a:spcBef>
              <a:spcAft>
                <a:spcPts val="0"/>
              </a:spcAft>
              <a:buClr>
                <a:srgbClr val="AD84C6"/>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Develop questions to ask:</a:t>
            </a:r>
          </a:p>
          <a:p>
            <a:pPr marL="1200150" marR="0" lvl="2" indent="-285750" algn="l" defTabSz="914400" rtl="0" eaLnBrk="1" fontAlgn="auto" latinLnBrk="0" hangingPunct="1">
              <a:lnSpc>
                <a:spcPct val="100000"/>
              </a:lnSpc>
              <a:spcBef>
                <a:spcPts val="0"/>
              </a:spcBef>
              <a:spcAft>
                <a:spcPts val="0"/>
              </a:spcAft>
              <a:buClr>
                <a:srgbClr val="AD84C6"/>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After reviewing the data what stands out to you?</a:t>
            </a:r>
          </a:p>
          <a:p>
            <a:pPr marL="1200150" marR="0" lvl="2" indent="-285750" algn="l" defTabSz="914400" rtl="0" eaLnBrk="1" fontAlgn="auto" latinLnBrk="0" hangingPunct="1">
              <a:lnSpc>
                <a:spcPct val="100000"/>
              </a:lnSpc>
              <a:spcBef>
                <a:spcPts val="0"/>
              </a:spcBef>
              <a:spcAft>
                <a:spcPts val="0"/>
              </a:spcAft>
              <a:buClr>
                <a:srgbClr val="AD84C6"/>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What is important to the community?</a:t>
            </a:r>
          </a:p>
          <a:p>
            <a:pPr marL="1200150" marR="0" lvl="2" indent="-285750" algn="l" defTabSz="914400" rtl="0" eaLnBrk="1" fontAlgn="auto" latinLnBrk="0" hangingPunct="1">
              <a:lnSpc>
                <a:spcPct val="100000"/>
              </a:lnSpc>
              <a:spcBef>
                <a:spcPts val="0"/>
              </a:spcBef>
              <a:spcAft>
                <a:spcPts val="0"/>
              </a:spcAft>
              <a:buClr>
                <a:srgbClr val="AD84C6"/>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How can you use this data to make a difference?</a:t>
            </a:r>
          </a:p>
          <a:p>
            <a:pPr marL="742950" marR="0" lvl="1" indent="-285750" algn="l" defTabSz="914400" rtl="0" eaLnBrk="1" fontAlgn="auto" latinLnBrk="0" hangingPunct="1">
              <a:lnSpc>
                <a:spcPct val="100000"/>
              </a:lnSpc>
              <a:spcBef>
                <a:spcPts val="0"/>
              </a:spcBef>
              <a:spcAft>
                <a:spcPts val="0"/>
              </a:spcAft>
              <a:buClr>
                <a:srgbClr val="AD84C6"/>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Data Collection from multiple sources</a:t>
            </a:r>
          </a:p>
          <a:p>
            <a:pPr marL="742950" marR="0" lvl="1" indent="-285750" algn="l" defTabSz="914400" rtl="0" eaLnBrk="1" fontAlgn="auto" latinLnBrk="0" hangingPunct="1">
              <a:lnSpc>
                <a:spcPct val="100000"/>
              </a:lnSpc>
              <a:spcBef>
                <a:spcPts val="0"/>
              </a:spcBef>
              <a:spcAft>
                <a:spcPts val="0"/>
              </a:spcAft>
              <a:buClr>
                <a:srgbClr val="AD84C6"/>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Determine what can be measured and changed</a:t>
            </a:r>
          </a:p>
          <a:p>
            <a:pPr marL="742950" marR="0" lvl="1" indent="-285750" algn="l" defTabSz="914400" rtl="0" eaLnBrk="1" fontAlgn="auto" latinLnBrk="0" hangingPunct="1">
              <a:lnSpc>
                <a:spcPct val="100000"/>
              </a:lnSpc>
              <a:spcBef>
                <a:spcPts val="0"/>
              </a:spcBef>
              <a:spcAft>
                <a:spcPts val="0"/>
              </a:spcAft>
              <a:buClr>
                <a:srgbClr val="AD84C6"/>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Create a team to discuss a mutually agreed-upon plan</a:t>
            </a:r>
          </a:p>
          <a:p>
            <a:pPr marL="742950" marR="0" lvl="1" indent="-285750" algn="l" defTabSz="914400" rtl="0" eaLnBrk="1" fontAlgn="auto" latinLnBrk="0" hangingPunct="1">
              <a:lnSpc>
                <a:spcPct val="100000"/>
              </a:lnSpc>
              <a:spcBef>
                <a:spcPts val="0"/>
              </a:spcBef>
              <a:spcAft>
                <a:spcPts val="0"/>
              </a:spcAft>
              <a:buClr>
                <a:srgbClr val="AD84C6"/>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Monitor the change using the problem-solving model PDSA (Plan, Do, Study Act)</a:t>
            </a:r>
          </a:p>
          <a:p>
            <a:pPr marL="742950" marR="0" lvl="1" indent="-285750" algn="l" defTabSz="914400" rtl="0" eaLnBrk="1" fontAlgn="auto" latinLnBrk="0" hangingPunct="1">
              <a:lnSpc>
                <a:spcPct val="100000"/>
              </a:lnSpc>
              <a:spcBef>
                <a:spcPts val="0"/>
              </a:spcBef>
              <a:spcAft>
                <a:spcPts val="0"/>
              </a:spcAft>
              <a:buClr>
                <a:srgbClr val="AD84C6"/>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Implement &amp; Track measurable SMART goals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B64A5BE8-5710-40AA-AB8D-10C2C2C0E11F}"/>
              </a:ext>
            </a:extLst>
          </p:cNvPr>
          <p:cNvSpPr txBox="1"/>
          <p:nvPr/>
        </p:nvSpPr>
        <p:spPr>
          <a:xfrm>
            <a:off x="838200" y="3551682"/>
            <a:ext cx="6017914" cy="1477328"/>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
                <a:srgbClr val="AD84C6"/>
              </a:buClr>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a:ea typeface="+mn-ea"/>
                <a:cs typeface="+mn-cs"/>
              </a:rPr>
              <a:t>Framework</a:t>
            </a:r>
          </a:p>
          <a:p>
            <a:pPr marL="285750" marR="0" lvl="0" indent="-285750" algn="l" defTabSz="914400" rtl="0" eaLnBrk="1" fontAlgn="base" latinLnBrk="0" hangingPunct="1">
              <a:lnSpc>
                <a:spcPct val="100000"/>
              </a:lnSpc>
              <a:spcBef>
                <a:spcPts val="0"/>
              </a:spcBef>
              <a:spcAft>
                <a:spcPts val="0"/>
              </a:spcAft>
              <a:buClr>
                <a:srgbClr val="AD84C6"/>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Mobilize partners.</a:t>
            </a:r>
          </a:p>
          <a:p>
            <a:pPr marL="285750" marR="0" lvl="0" indent="-285750" algn="l" defTabSz="914400" rtl="0" eaLnBrk="1" fontAlgn="base" latinLnBrk="0" hangingPunct="1">
              <a:lnSpc>
                <a:spcPct val="100000"/>
              </a:lnSpc>
              <a:spcBef>
                <a:spcPts val="0"/>
              </a:spcBef>
              <a:spcAft>
                <a:spcPts val="0"/>
              </a:spcAft>
              <a:buClr>
                <a:srgbClr val="AD84C6"/>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Assess the needs of your community.</a:t>
            </a:r>
          </a:p>
          <a:p>
            <a:pPr marL="285750" marR="0" lvl="0" indent="-285750" algn="l" defTabSz="914400" rtl="0" eaLnBrk="1" fontAlgn="base" latinLnBrk="0" hangingPunct="1">
              <a:lnSpc>
                <a:spcPct val="100000"/>
              </a:lnSpc>
              <a:spcBef>
                <a:spcPts val="0"/>
              </a:spcBef>
              <a:spcAft>
                <a:spcPts val="0"/>
              </a:spcAft>
              <a:buClr>
                <a:srgbClr val="AD84C6"/>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Create and implement a plan </a:t>
            </a:r>
          </a:p>
          <a:p>
            <a:pPr marL="285750" marR="0" lvl="0" indent="-285750" algn="l" defTabSz="914400" rtl="0" eaLnBrk="1" fontAlgn="base" latinLnBrk="0" hangingPunct="1">
              <a:lnSpc>
                <a:spcPct val="100000"/>
              </a:lnSpc>
              <a:spcBef>
                <a:spcPts val="0"/>
              </a:spcBef>
              <a:spcAft>
                <a:spcPts val="0"/>
              </a:spcAft>
              <a:buClr>
                <a:srgbClr val="AD84C6"/>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Track your community’s progress, (HP, 2020).</a:t>
            </a:r>
          </a:p>
        </p:txBody>
      </p:sp>
    </p:spTree>
    <p:extLst>
      <p:ext uri="{BB962C8B-B14F-4D97-AF65-F5344CB8AC3E}">
        <p14:creationId xmlns:p14="http://schemas.microsoft.com/office/powerpoint/2010/main" val="4093317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042" y="255353"/>
            <a:ext cx="6858000" cy="981551"/>
          </a:xfrm>
        </p:spPr>
        <p:txBody>
          <a:bodyPr anchor="ctr">
            <a:normAutofit/>
          </a:bodyPr>
          <a:lstStyle/>
          <a:p>
            <a:pPr algn="ctr"/>
            <a:r>
              <a:rPr lang="en-US" sz="4000" b="1" dirty="0">
                <a:solidFill>
                  <a:schemeClr val="bg1"/>
                </a:solidFill>
                <a:latin typeface="Arial" panose="020B0604020202020204" pitchFamily="34" charset="0"/>
                <a:cs typeface="Arial" panose="020B0604020202020204" pitchFamily="34" charset="0"/>
              </a:rPr>
              <a:t>How to Chat</a:t>
            </a:r>
          </a:p>
        </p:txBody>
      </p:sp>
      <p:sp>
        <p:nvSpPr>
          <p:cNvPr id="3" name="Content Placeholder 2"/>
          <p:cNvSpPr>
            <a:spLocks noGrp="1"/>
          </p:cNvSpPr>
          <p:nvPr>
            <p:ph idx="1"/>
          </p:nvPr>
        </p:nvSpPr>
        <p:spPr>
          <a:xfrm>
            <a:off x="479967" y="1424593"/>
            <a:ext cx="5271292" cy="4286396"/>
          </a:xfrm>
        </p:spPr>
        <p:txBody>
          <a:bodyPr>
            <a:noAutofit/>
          </a:bodyPr>
          <a:lstStyle/>
          <a:p>
            <a:pPr marL="0" indent="0">
              <a:buNone/>
            </a:pPr>
            <a:r>
              <a:rPr lang="en-US" sz="2000" dirty="0">
                <a:latin typeface="Arial" panose="020B0604020202020204" pitchFamily="34" charset="0"/>
                <a:cs typeface="Arial" panose="020B0604020202020204" pitchFamily="34" charset="0"/>
              </a:rPr>
              <a:t>The chat feature is available to pose questions to the group or make comments anytime throughout today’s webinar. </a:t>
            </a:r>
          </a:p>
          <a:p>
            <a:pPr marL="0" indent="0">
              <a:buNone/>
            </a:pPr>
            <a:r>
              <a:rPr lang="en-US" sz="2000" dirty="0">
                <a:latin typeface="Arial" panose="020B0604020202020204" pitchFamily="34" charset="0"/>
                <a:cs typeface="Arial" panose="020B0604020202020204" pitchFamily="34" charset="0"/>
              </a:rPr>
              <a:t>Submit to “</a:t>
            </a:r>
            <a:r>
              <a:rPr lang="en-US" sz="2000" b="1" dirty="0">
                <a:latin typeface="Arial" panose="020B0604020202020204" pitchFamily="34" charset="0"/>
                <a:cs typeface="Arial" panose="020B0604020202020204" pitchFamily="34" charset="0"/>
              </a:rPr>
              <a:t>Everyone</a:t>
            </a:r>
            <a:r>
              <a:rPr lang="en-US" sz="2000" dirty="0">
                <a:latin typeface="Arial" panose="020B0604020202020204" pitchFamily="34" charset="0"/>
                <a:cs typeface="Arial" panose="020B0604020202020204" pitchFamily="34" charset="0"/>
              </a:rPr>
              <a:t>” and click the send button.</a:t>
            </a:r>
          </a:p>
          <a:p>
            <a:pPr marL="0" indent="0">
              <a:buNone/>
            </a:pPr>
            <a:endParaRPr lang="en-US" sz="2000" dirty="0">
              <a:latin typeface="Arial" panose="020B0604020202020204" pitchFamily="34" charset="0"/>
              <a:cs typeface="Arial" panose="020B0604020202020204" pitchFamily="34" charset="0"/>
            </a:endParaRPr>
          </a:p>
          <a:p>
            <a:pPr marL="0" indent="0" algn="ctr">
              <a:buNone/>
            </a:pPr>
            <a:r>
              <a:rPr lang="en-US" sz="2000" dirty="0">
                <a:solidFill>
                  <a:srgbClr val="FF0000"/>
                </a:solidFill>
                <a:latin typeface="Arial" panose="020B0604020202020204" pitchFamily="34" charset="0"/>
                <a:cs typeface="Arial" panose="020B0604020202020204" pitchFamily="34" charset="0"/>
              </a:rPr>
              <a:t>Introduce yourself! </a:t>
            </a:r>
          </a:p>
          <a:p>
            <a:pPr marL="0" indent="0" algn="ctr">
              <a:buNone/>
            </a:pPr>
            <a:r>
              <a:rPr lang="en-US" sz="2000" dirty="0">
                <a:solidFill>
                  <a:srgbClr val="FF0000"/>
                </a:solidFill>
                <a:latin typeface="Arial" panose="020B0604020202020204" pitchFamily="34" charset="0"/>
                <a:cs typeface="Arial" panose="020B0604020202020204" pitchFamily="34" charset="0"/>
              </a:rPr>
              <a:t>Where are you joining us from?</a:t>
            </a:r>
          </a:p>
          <a:p>
            <a:pPr marL="0" indent="0" algn="ctr">
              <a:buNone/>
            </a:pPr>
            <a:r>
              <a:rPr lang="en-US" sz="2000" dirty="0">
                <a:solidFill>
                  <a:srgbClr val="FF0000"/>
                </a:solidFill>
                <a:latin typeface="Arial" panose="020B0604020202020204" pitchFamily="34" charset="0"/>
                <a:cs typeface="Arial" panose="020B0604020202020204" pitchFamily="34" charset="0"/>
              </a:rPr>
              <a:t>Share your questions!</a:t>
            </a:r>
          </a:p>
        </p:txBody>
      </p:sp>
      <p:pic>
        <p:nvPicPr>
          <p:cNvPr id="4" name="Picture 3">
            <a:extLst>
              <a:ext uri="{FF2B5EF4-FFF2-40B4-BE49-F238E27FC236}">
                <a16:creationId xmlns:a16="http://schemas.microsoft.com/office/drawing/2014/main" id="{4F7C3B51-004A-4306-BB4B-49AEC7B2CAAA}"/>
              </a:ext>
            </a:extLst>
          </p:cNvPr>
          <p:cNvPicPr>
            <a:picLocks noChangeAspect="1"/>
          </p:cNvPicPr>
          <p:nvPr/>
        </p:nvPicPr>
        <p:blipFill rotWithShape="1">
          <a:blip r:embed="rId3"/>
          <a:srcRect l="74706" t="47546" b="5222"/>
          <a:stretch/>
        </p:blipFill>
        <p:spPr>
          <a:xfrm>
            <a:off x="6440742" y="1639545"/>
            <a:ext cx="4437881" cy="4657793"/>
          </a:xfrm>
          <a:prstGeom prst="rect">
            <a:avLst/>
          </a:prstGeom>
        </p:spPr>
      </p:pic>
      <p:cxnSp>
        <p:nvCxnSpPr>
          <p:cNvPr id="6" name="Straight Arrow Connector 5">
            <a:extLst>
              <a:ext uri="{FF2B5EF4-FFF2-40B4-BE49-F238E27FC236}">
                <a16:creationId xmlns:a16="http://schemas.microsoft.com/office/drawing/2014/main" id="{4A06FA18-91EA-4148-B9DD-E620DD478BA0}"/>
              </a:ext>
            </a:extLst>
          </p:cNvPr>
          <p:cNvCxnSpPr/>
          <p:nvPr/>
        </p:nvCxnSpPr>
        <p:spPr>
          <a:xfrm flipH="1">
            <a:off x="9988359" y="4523874"/>
            <a:ext cx="1465704" cy="1187115"/>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A27C2517-37F8-4C60-BE50-A9B5A5BFE063}"/>
              </a:ext>
            </a:extLst>
          </p:cNvPr>
          <p:cNvCxnSpPr/>
          <p:nvPr/>
        </p:nvCxnSpPr>
        <p:spPr>
          <a:xfrm flipV="1">
            <a:off x="6138042" y="3782743"/>
            <a:ext cx="856316" cy="16394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674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3427539" y="4964961"/>
            <a:ext cx="5541264" cy="865497"/>
          </a:xfrm>
        </p:spPr>
        <p:txBody>
          <a:bodyPr/>
          <a:lstStyle/>
          <a:p>
            <a:r>
              <a:rPr lang="en-US" sz="1800" b="1" dirty="0">
                <a:ea typeface="+mn-ea"/>
                <a:cs typeface="+mn-cs"/>
              </a:rPr>
              <a:t>“The way to get started is to quit talking and begin doing.”</a:t>
            </a:r>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3980750" y="5799211"/>
            <a:ext cx="4434840" cy="739701"/>
          </a:xfrm>
        </p:spPr>
        <p:txBody>
          <a:bodyPr>
            <a:normAutofit/>
          </a:bodyPr>
          <a:lstStyle/>
          <a:p>
            <a:r>
              <a:rPr lang="en-US" sz="1400" cap="none" dirty="0">
                <a:solidFill>
                  <a:srgbClr val="FFFFFF"/>
                </a:solidFill>
                <a:latin typeface="+mj-lt"/>
              </a:rPr>
              <a:t>Walt Disney</a:t>
            </a:r>
          </a:p>
        </p:txBody>
      </p:sp>
      <p:sp>
        <p:nvSpPr>
          <p:cNvPr id="7" name="TextBox 6">
            <a:extLst>
              <a:ext uri="{FF2B5EF4-FFF2-40B4-BE49-F238E27FC236}">
                <a16:creationId xmlns:a16="http://schemas.microsoft.com/office/drawing/2014/main" id="{99BF202D-10DB-4FDF-8BC7-91CD2B5B0F35}"/>
              </a:ext>
            </a:extLst>
          </p:cNvPr>
          <p:cNvSpPr txBox="1"/>
          <p:nvPr/>
        </p:nvSpPr>
        <p:spPr>
          <a:xfrm>
            <a:off x="9522014" y="4520546"/>
            <a:ext cx="2418886" cy="2308324"/>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D84C6"/>
                </a:solidFill>
                <a:effectLst/>
                <a:uLnTx/>
                <a:uFillTx/>
                <a:latin typeface="Century Gothic"/>
                <a:ea typeface="+mn-ea"/>
                <a:cs typeface="+mn-cs"/>
              </a:rPr>
              <a:t>Intervention/Self-Measured Blood Pressure Monitoring for Pregnant Women with Hypertension plus FREE grocery bag</a:t>
            </a:r>
          </a:p>
        </p:txBody>
      </p:sp>
      <p:sp>
        <p:nvSpPr>
          <p:cNvPr id="8" name="TextBox 7">
            <a:extLst>
              <a:ext uri="{FF2B5EF4-FFF2-40B4-BE49-F238E27FC236}">
                <a16:creationId xmlns:a16="http://schemas.microsoft.com/office/drawing/2014/main" id="{02942CB2-C360-4B67-8902-7573B8178474}"/>
              </a:ext>
            </a:extLst>
          </p:cNvPr>
          <p:cNvSpPr txBox="1"/>
          <p:nvPr/>
        </p:nvSpPr>
        <p:spPr>
          <a:xfrm>
            <a:off x="-153020" y="4426636"/>
            <a:ext cx="2867098" cy="2031325"/>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D84C6"/>
                </a:solidFill>
                <a:effectLst/>
                <a:uLnTx/>
                <a:uFillTx/>
                <a:latin typeface="Century Gothic"/>
                <a:ea typeface="+mn-ea"/>
                <a:cs typeface="+mn-cs"/>
              </a:rPr>
              <a:t>Any pregnant women with an elevated blood pressure will be offered to be placed in a remote bp monitoring program.</a:t>
            </a:r>
          </a:p>
        </p:txBody>
      </p:sp>
      <p:sp>
        <p:nvSpPr>
          <p:cNvPr id="9" name="TextBox 8">
            <a:extLst>
              <a:ext uri="{FF2B5EF4-FFF2-40B4-BE49-F238E27FC236}">
                <a16:creationId xmlns:a16="http://schemas.microsoft.com/office/drawing/2014/main" id="{D7C9AE01-1B63-466E-9CE6-F694213882EF}"/>
              </a:ext>
            </a:extLst>
          </p:cNvPr>
          <p:cNvSpPr txBox="1"/>
          <p:nvPr/>
        </p:nvSpPr>
        <p:spPr>
          <a:xfrm>
            <a:off x="2714078" y="1415701"/>
            <a:ext cx="6488645" cy="1754326"/>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Century Gothic"/>
                <a:ea typeface="+mn-ea"/>
                <a:cs typeface="+mn-cs"/>
              </a:rPr>
              <a:t>As a result of Dr. Green leading a discussion and hosting an accountability event called, “Breaking Silos &amp; Taking Action” Opened a new Maternal Child Health + Wellness Center and advocated for all women in the State of Illinois who are part of a Managed Care Plan are eligible for a blood pressure monitor at the first OB visit.</a:t>
            </a:r>
          </a:p>
        </p:txBody>
      </p:sp>
      <p:pic>
        <p:nvPicPr>
          <p:cNvPr id="13" name="Picture 12">
            <a:extLst>
              <a:ext uri="{FF2B5EF4-FFF2-40B4-BE49-F238E27FC236}">
                <a16:creationId xmlns:a16="http://schemas.microsoft.com/office/drawing/2014/main" id="{CF3217B1-76D6-8577-E191-E7F0F9CB0EE0}"/>
              </a:ext>
            </a:extLst>
          </p:cNvPr>
          <p:cNvPicPr>
            <a:picLocks noChangeAspect="1"/>
          </p:cNvPicPr>
          <p:nvPr/>
        </p:nvPicPr>
        <p:blipFill rotWithShape="1">
          <a:blip r:embed="rId3"/>
          <a:srcRect t="7484"/>
          <a:stretch/>
        </p:blipFill>
        <p:spPr>
          <a:xfrm>
            <a:off x="3980750" y="3134821"/>
            <a:ext cx="4434841" cy="1997508"/>
          </a:xfrm>
          <a:prstGeom prst="rect">
            <a:avLst/>
          </a:prstGeom>
        </p:spPr>
      </p:pic>
      <p:pic>
        <p:nvPicPr>
          <p:cNvPr id="15" name="Picture 14">
            <a:extLst>
              <a:ext uri="{FF2B5EF4-FFF2-40B4-BE49-F238E27FC236}">
                <a16:creationId xmlns:a16="http://schemas.microsoft.com/office/drawing/2014/main" id="{656B26B0-C511-4BB8-7220-82095A64E8DE}"/>
              </a:ext>
            </a:extLst>
          </p:cNvPr>
          <p:cNvPicPr>
            <a:picLocks noChangeAspect="1"/>
          </p:cNvPicPr>
          <p:nvPr/>
        </p:nvPicPr>
        <p:blipFill>
          <a:blip r:embed="rId4"/>
          <a:stretch>
            <a:fillRect/>
          </a:stretch>
        </p:blipFill>
        <p:spPr>
          <a:xfrm>
            <a:off x="3451797" y="177025"/>
            <a:ext cx="4860099" cy="850517"/>
          </a:xfrm>
          <a:prstGeom prst="rect">
            <a:avLst/>
          </a:prstGeom>
        </p:spPr>
      </p:pic>
    </p:spTree>
    <p:extLst>
      <p:ext uri="{BB962C8B-B14F-4D97-AF65-F5344CB8AC3E}">
        <p14:creationId xmlns:p14="http://schemas.microsoft.com/office/powerpoint/2010/main" val="3079534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7BDB-B7D1-465C-9965-C0C4D79D10F4}"/>
              </a:ext>
            </a:extLst>
          </p:cNvPr>
          <p:cNvSpPr>
            <a:spLocks noGrp="1"/>
          </p:cNvSpPr>
          <p:nvPr>
            <p:ph type="title"/>
          </p:nvPr>
        </p:nvSpPr>
        <p:spPr>
          <a:xfrm>
            <a:off x="629325" y="-318051"/>
            <a:ext cx="10724475" cy="2008740"/>
          </a:xfrm>
        </p:spPr>
        <p:txBody>
          <a:bodyPr>
            <a:normAutofit/>
          </a:bodyPr>
          <a:lstStyle/>
          <a:p>
            <a:r>
              <a:rPr lang="en-US" sz="3200" i="0" dirty="0">
                <a:latin typeface="+mn-lt"/>
              </a:rPr>
              <a:t>Timeline</a:t>
            </a:r>
          </a:p>
        </p:txBody>
      </p:sp>
      <p:graphicFrame>
        <p:nvGraphicFramePr>
          <p:cNvPr id="3" name="Content Placeholder 2">
            <a:extLst>
              <a:ext uri="{FF2B5EF4-FFF2-40B4-BE49-F238E27FC236}">
                <a16:creationId xmlns:a16="http://schemas.microsoft.com/office/drawing/2014/main" id="{98523C7E-C490-E970-5254-3DB6CBA603C1}"/>
              </a:ext>
            </a:extLst>
          </p:cNvPr>
          <p:cNvGraphicFramePr>
            <a:graphicFrameLocks noGrp="1"/>
          </p:cNvGraphicFramePr>
          <p:nvPr>
            <p:ph idx="1"/>
          </p:nvPr>
        </p:nvGraphicFramePr>
        <p:xfrm>
          <a:off x="221376" y="1149796"/>
          <a:ext cx="11749248" cy="5206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7">
            <a:extLst>
              <a:ext uri="{FF2B5EF4-FFF2-40B4-BE49-F238E27FC236}">
                <a16:creationId xmlns:a16="http://schemas.microsoft.com/office/drawing/2014/main" id="{60264F83-93CE-4B81-87A0-2FF1A99114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4" name="TextBox 3">
            <a:extLst>
              <a:ext uri="{FF2B5EF4-FFF2-40B4-BE49-F238E27FC236}">
                <a16:creationId xmlns:a16="http://schemas.microsoft.com/office/drawing/2014/main" id="{5E1B595C-6650-3759-AFD9-603FD4CD4632}"/>
              </a:ext>
            </a:extLst>
          </p:cNvPr>
          <p:cNvSpPr txBox="1"/>
          <p:nvPr/>
        </p:nvSpPr>
        <p:spPr>
          <a:xfrm>
            <a:off x="221376" y="2075279"/>
            <a:ext cx="12779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a:ea typeface="+mn-ea"/>
                <a:cs typeface="+mn-cs"/>
              </a:rPr>
              <a:t>April 2022</a:t>
            </a:r>
          </a:p>
        </p:txBody>
      </p:sp>
      <p:sp>
        <p:nvSpPr>
          <p:cNvPr id="5" name="TextBox 4">
            <a:extLst>
              <a:ext uri="{FF2B5EF4-FFF2-40B4-BE49-F238E27FC236}">
                <a16:creationId xmlns:a16="http://schemas.microsoft.com/office/drawing/2014/main" id="{D31F6BCE-9A1C-C8AB-3A3A-98F6494CF05C}"/>
              </a:ext>
            </a:extLst>
          </p:cNvPr>
          <p:cNvSpPr txBox="1"/>
          <p:nvPr/>
        </p:nvSpPr>
        <p:spPr>
          <a:xfrm>
            <a:off x="3921601" y="2090458"/>
            <a:ext cx="1489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a:ea typeface="+mn-ea"/>
                <a:cs typeface="+mn-cs"/>
              </a:rPr>
              <a:t>March 2022</a:t>
            </a:r>
          </a:p>
        </p:txBody>
      </p:sp>
      <p:sp>
        <p:nvSpPr>
          <p:cNvPr id="10" name="TextBox 9">
            <a:extLst>
              <a:ext uri="{FF2B5EF4-FFF2-40B4-BE49-F238E27FC236}">
                <a16:creationId xmlns:a16="http://schemas.microsoft.com/office/drawing/2014/main" id="{472314F5-E219-6EF1-69DE-886D7A88CFC7}"/>
              </a:ext>
            </a:extLst>
          </p:cNvPr>
          <p:cNvSpPr txBox="1"/>
          <p:nvPr/>
        </p:nvSpPr>
        <p:spPr>
          <a:xfrm>
            <a:off x="5731938" y="2090458"/>
            <a:ext cx="42090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a:ea typeface="+mn-ea"/>
                <a:cs typeface="+mn-cs"/>
              </a:rPr>
              <a:t>May - October 2022</a:t>
            </a:r>
          </a:p>
        </p:txBody>
      </p:sp>
    </p:spTree>
    <p:extLst>
      <p:ext uri="{BB962C8B-B14F-4D97-AF65-F5344CB8AC3E}">
        <p14:creationId xmlns:p14="http://schemas.microsoft.com/office/powerpoint/2010/main" val="970158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Right 11">
            <a:extLst>
              <a:ext uri="{FF2B5EF4-FFF2-40B4-BE49-F238E27FC236}">
                <a16:creationId xmlns:a16="http://schemas.microsoft.com/office/drawing/2014/main" id="{C92D5180-0B2B-B508-B6AE-16D34046BA5D}"/>
              </a:ext>
            </a:extLst>
          </p:cNvPr>
          <p:cNvSpPr/>
          <p:nvPr/>
        </p:nvSpPr>
        <p:spPr>
          <a:xfrm rot="16200000">
            <a:off x="8363083" y="3040419"/>
            <a:ext cx="5578475" cy="216561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Arrow: Right 12">
            <a:extLst>
              <a:ext uri="{FF2B5EF4-FFF2-40B4-BE49-F238E27FC236}">
                <a16:creationId xmlns:a16="http://schemas.microsoft.com/office/drawing/2014/main" id="{E3457F35-7211-8B91-10E8-4F5D0D8AC6AE}"/>
              </a:ext>
            </a:extLst>
          </p:cNvPr>
          <p:cNvSpPr/>
          <p:nvPr/>
        </p:nvSpPr>
        <p:spPr>
          <a:xfrm rot="16200000">
            <a:off x="7264540" y="3811567"/>
            <a:ext cx="4151032" cy="1941834"/>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4" name="Arrow: Right 13">
            <a:extLst>
              <a:ext uri="{FF2B5EF4-FFF2-40B4-BE49-F238E27FC236}">
                <a16:creationId xmlns:a16="http://schemas.microsoft.com/office/drawing/2014/main" id="{C5019FC4-436F-EBA5-427C-E3F2E787D382}"/>
              </a:ext>
            </a:extLst>
          </p:cNvPr>
          <p:cNvSpPr/>
          <p:nvPr/>
        </p:nvSpPr>
        <p:spPr>
          <a:xfrm rot="16200000">
            <a:off x="6097556" y="4527282"/>
            <a:ext cx="2933910" cy="182602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60EC02B0-6114-45FA-BF40-69F0FB5E2F14}"/>
              </a:ext>
            </a:extLst>
          </p:cNvPr>
          <p:cNvSpPr>
            <a:spLocks noGrp="1"/>
          </p:cNvSpPr>
          <p:nvPr>
            <p:ph type="title"/>
          </p:nvPr>
        </p:nvSpPr>
        <p:spPr/>
        <p:txBody>
          <a:bodyPr>
            <a:normAutofit/>
          </a:bodyPr>
          <a:lstStyle/>
          <a:p>
            <a:r>
              <a:rPr lang="en-US" sz="3200" i="0" dirty="0">
                <a:latin typeface="+mn-lt"/>
              </a:rPr>
              <a:t>Quality and Goals </a:t>
            </a:r>
          </a:p>
        </p:txBody>
      </p:sp>
      <p:sp>
        <p:nvSpPr>
          <p:cNvPr id="3" name="Text Placeholder 2">
            <a:extLst>
              <a:ext uri="{FF2B5EF4-FFF2-40B4-BE49-F238E27FC236}">
                <a16:creationId xmlns:a16="http://schemas.microsoft.com/office/drawing/2014/main" id="{90C0EF52-4912-4B03-AC36-1F323C916D80}"/>
              </a:ext>
            </a:extLst>
          </p:cNvPr>
          <p:cNvSpPr>
            <a:spLocks noGrp="1"/>
          </p:cNvSpPr>
          <p:nvPr>
            <p:ph type="body" idx="1"/>
          </p:nvPr>
        </p:nvSpPr>
        <p:spPr>
          <a:xfrm>
            <a:off x="742491" y="1863898"/>
            <a:ext cx="3701732" cy="576390"/>
          </a:xfrm>
        </p:spPr>
        <p:txBody>
          <a:bodyPr>
            <a:normAutofit/>
          </a:bodyPr>
          <a:lstStyle/>
          <a:p>
            <a:r>
              <a:rPr lang="en-US" sz="2400" dirty="0"/>
              <a:t>Elevated BP 140/90</a:t>
            </a:r>
          </a:p>
        </p:txBody>
      </p:sp>
      <p:sp>
        <p:nvSpPr>
          <p:cNvPr id="4" name="Content Placeholder 3">
            <a:extLst>
              <a:ext uri="{FF2B5EF4-FFF2-40B4-BE49-F238E27FC236}">
                <a16:creationId xmlns:a16="http://schemas.microsoft.com/office/drawing/2014/main" id="{B32D0151-A8F0-46E3-8A2B-11A93ECEEC14}"/>
              </a:ext>
            </a:extLst>
          </p:cNvPr>
          <p:cNvSpPr>
            <a:spLocks noGrp="1"/>
          </p:cNvSpPr>
          <p:nvPr>
            <p:ph sz="half" idx="2"/>
          </p:nvPr>
        </p:nvSpPr>
        <p:spPr>
          <a:xfrm>
            <a:off x="714564" y="2535770"/>
            <a:ext cx="3480918" cy="3515405"/>
          </a:xfrm>
        </p:spPr>
        <p:txBody>
          <a:bodyPr>
            <a:noAutofit/>
          </a:bodyPr>
          <a:lstStyle/>
          <a:p>
            <a:pPr>
              <a:buClr>
                <a:schemeClr val="accent1"/>
              </a:buClr>
              <a:buFont typeface="Wingdings" panose="05000000000000000000" pitchFamily="2" charset="2"/>
              <a:buChar char="§"/>
            </a:pPr>
            <a:r>
              <a:rPr lang="en-US" sz="1700" dirty="0"/>
              <a:t>All OB Patients with elevated BP offered to participate(</a:t>
            </a:r>
            <a:r>
              <a:rPr lang="en-US" sz="1700" b="1" dirty="0"/>
              <a:t>Tertiary Prevention)</a:t>
            </a:r>
          </a:p>
          <a:p>
            <a:pPr>
              <a:buClr>
                <a:schemeClr val="accent1"/>
              </a:buClr>
              <a:buFont typeface="Wingdings" panose="05000000000000000000" pitchFamily="2" charset="2"/>
              <a:buChar char="§"/>
            </a:pPr>
            <a:r>
              <a:rPr lang="en-US" sz="1700" dirty="0"/>
              <a:t>80% will record a daily BP and upload it to the app up to 6 weeks postpartum</a:t>
            </a:r>
          </a:p>
          <a:p>
            <a:pPr>
              <a:buClr>
                <a:schemeClr val="accent1"/>
              </a:buClr>
              <a:buFont typeface="Wingdings" panose="05000000000000000000" pitchFamily="2" charset="2"/>
              <a:buChar char="§"/>
            </a:pPr>
            <a:r>
              <a:rPr lang="en-US" sz="1700" dirty="0"/>
              <a:t>80% will receive a weekly bag of groceries</a:t>
            </a:r>
          </a:p>
          <a:p>
            <a:pPr>
              <a:buClr>
                <a:schemeClr val="accent1"/>
              </a:buClr>
              <a:buFont typeface="Wingdings" panose="05000000000000000000" pitchFamily="2" charset="2"/>
              <a:buChar char="§"/>
            </a:pPr>
            <a:r>
              <a:rPr lang="en-US" sz="1700" dirty="0"/>
              <a:t>65% will have a BP lower than 140/90 after being educated on hypertension</a:t>
            </a:r>
          </a:p>
          <a:p>
            <a:pPr>
              <a:buClr>
                <a:schemeClr val="accent1"/>
              </a:buClr>
              <a:buFont typeface="Wingdings" panose="05000000000000000000" pitchFamily="2" charset="2"/>
              <a:buChar char="§"/>
            </a:pPr>
            <a:r>
              <a:rPr lang="en-US" sz="1700" dirty="0"/>
              <a:t>Grocery Bag Weekly</a:t>
            </a:r>
          </a:p>
        </p:txBody>
      </p:sp>
      <p:sp>
        <p:nvSpPr>
          <p:cNvPr id="5" name="Text Placeholder 4">
            <a:extLst>
              <a:ext uri="{FF2B5EF4-FFF2-40B4-BE49-F238E27FC236}">
                <a16:creationId xmlns:a16="http://schemas.microsoft.com/office/drawing/2014/main" id="{DCFF16C4-EADF-47AC-B546-9BB6B594D0FA}"/>
              </a:ext>
            </a:extLst>
          </p:cNvPr>
          <p:cNvSpPr>
            <a:spLocks noGrp="1"/>
          </p:cNvSpPr>
          <p:nvPr>
            <p:ph type="body" sz="quarter" idx="3"/>
          </p:nvPr>
        </p:nvSpPr>
        <p:spPr>
          <a:xfrm>
            <a:off x="4369657" y="2535769"/>
            <a:ext cx="3108960" cy="629955"/>
          </a:xfrm>
        </p:spPr>
        <p:txBody>
          <a:bodyPr/>
          <a:lstStyle/>
          <a:p>
            <a:r>
              <a:rPr lang="en-US" sz="2400" i="1" dirty="0"/>
              <a:t>Cont</a:t>
            </a:r>
            <a:r>
              <a:rPr lang="en-US" i="1" dirty="0"/>
              <a:t>.</a:t>
            </a:r>
          </a:p>
        </p:txBody>
      </p:sp>
      <p:sp>
        <p:nvSpPr>
          <p:cNvPr id="6" name="Content Placeholder 5">
            <a:extLst>
              <a:ext uri="{FF2B5EF4-FFF2-40B4-BE49-F238E27FC236}">
                <a16:creationId xmlns:a16="http://schemas.microsoft.com/office/drawing/2014/main" id="{D5218CF3-AC6F-43C5-8862-AA88D121070B}"/>
              </a:ext>
            </a:extLst>
          </p:cNvPr>
          <p:cNvSpPr>
            <a:spLocks noGrp="1"/>
          </p:cNvSpPr>
          <p:nvPr>
            <p:ph sz="quarter" idx="4"/>
          </p:nvPr>
        </p:nvSpPr>
        <p:spPr>
          <a:xfrm>
            <a:off x="4262763" y="3189889"/>
            <a:ext cx="3234466" cy="3063240"/>
          </a:xfrm>
        </p:spPr>
        <p:txBody>
          <a:bodyPr>
            <a:normAutofit/>
          </a:bodyPr>
          <a:lstStyle/>
          <a:p>
            <a:pPr>
              <a:buClr>
                <a:schemeClr val="accent1"/>
              </a:buClr>
              <a:buFont typeface="Wingdings" panose="05000000000000000000" pitchFamily="2" charset="2"/>
              <a:buChar char="§"/>
            </a:pPr>
            <a:r>
              <a:rPr lang="en-US" sz="1800" dirty="0"/>
              <a:t>10% improvement in hypertension control</a:t>
            </a:r>
          </a:p>
          <a:p>
            <a:pPr>
              <a:buClr>
                <a:schemeClr val="accent1"/>
              </a:buClr>
              <a:buFont typeface="Wingdings" panose="05000000000000000000" pitchFamily="2" charset="2"/>
              <a:buChar char="§"/>
            </a:pPr>
            <a:r>
              <a:rPr lang="en-US" sz="1800" dirty="0"/>
              <a:t>African American complications ratio decreased from 41 to 28 the HP2020 goal</a:t>
            </a:r>
          </a:p>
          <a:p>
            <a:pPr>
              <a:buClr>
                <a:schemeClr val="accent1"/>
              </a:buClr>
              <a:buFont typeface="Wingdings" panose="05000000000000000000" pitchFamily="2" charset="2"/>
              <a:buChar char="§"/>
            </a:pPr>
            <a:r>
              <a:rPr lang="en-US" dirty="0"/>
              <a:t>Maternal Death rate decreased from 32 to 11</a:t>
            </a:r>
          </a:p>
          <a:p>
            <a:endParaRPr lang="en-US" dirty="0"/>
          </a:p>
          <a:p>
            <a:endParaRPr lang="en-US" sz="1800" dirty="0"/>
          </a:p>
          <a:p>
            <a:endParaRPr lang="en-US" dirty="0"/>
          </a:p>
        </p:txBody>
      </p:sp>
      <p:sp>
        <p:nvSpPr>
          <p:cNvPr id="11" name="Slide Number Placeholder 10">
            <a:extLst>
              <a:ext uri="{FF2B5EF4-FFF2-40B4-BE49-F238E27FC236}">
                <a16:creationId xmlns:a16="http://schemas.microsoft.com/office/drawing/2014/main" id="{A2A5F5C6-0A35-4E6A-BF43-EDAF5AD551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7" name="Text Placeholder 6">
            <a:extLst>
              <a:ext uri="{FF2B5EF4-FFF2-40B4-BE49-F238E27FC236}">
                <a16:creationId xmlns:a16="http://schemas.microsoft.com/office/drawing/2014/main" id="{BC351E8A-820B-4A5A-8704-9D121A96F332}"/>
              </a:ext>
            </a:extLst>
          </p:cNvPr>
          <p:cNvSpPr>
            <a:spLocks noGrp="1"/>
          </p:cNvSpPr>
          <p:nvPr>
            <p:ph type="body" sz="quarter" idx="13"/>
          </p:nvPr>
        </p:nvSpPr>
        <p:spPr>
          <a:xfrm>
            <a:off x="7732046" y="2005366"/>
            <a:ext cx="3108960" cy="576390"/>
          </a:xfrm>
        </p:spPr>
        <p:txBody>
          <a:bodyPr>
            <a:normAutofit/>
          </a:bodyPr>
          <a:lstStyle/>
          <a:p>
            <a:r>
              <a:rPr lang="en-US" sz="2400" dirty="0"/>
              <a:t>Quality Team</a:t>
            </a:r>
          </a:p>
        </p:txBody>
      </p:sp>
      <p:sp>
        <p:nvSpPr>
          <p:cNvPr id="8" name="Content Placeholder 7">
            <a:extLst>
              <a:ext uri="{FF2B5EF4-FFF2-40B4-BE49-F238E27FC236}">
                <a16:creationId xmlns:a16="http://schemas.microsoft.com/office/drawing/2014/main" id="{7E8C2F85-AB4A-4E27-8962-15AB4A9225EB}"/>
              </a:ext>
            </a:extLst>
          </p:cNvPr>
          <p:cNvSpPr>
            <a:spLocks noGrp="1"/>
          </p:cNvSpPr>
          <p:nvPr>
            <p:ph sz="quarter" idx="14"/>
          </p:nvPr>
        </p:nvSpPr>
        <p:spPr>
          <a:xfrm>
            <a:off x="7850574" y="2690237"/>
            <a:ext cx="3108960" cy="3063240"/>
          </a:xfrm>
        </p:spPr>
        <p:txBody>
          <a:bodyPr>
            <a:normAutofit/>
          </a:bodyPr>
          <a:lstStyle/>
          <a:p>
            <a:pPr>
              <a:buClr>
                <a:schemeClr val="accent1"/>
              </a:buClr>
              <a:buFont typeface="Wingdings" panose="05000000000000000000" pitchFamily="2" charset="2"/>
              <a:buChar char="§"/>
            </a:pPr>
            <a:r>
              <a:rPr lang="en-US" sz="1700" dirty="0"/>
              <a:t>Run Data monthly from the Electronic Health record</a:t>
            </a:r>
          </a:p>
          <a:p>
            <a:pPr>
              <a:buClr>
                <a:schemeClr val="accent1"/>
              </a:buClr>
              <a:buFont typeface="Wingdings" panose="05000000000000000000" pitchFamily="2" charset="2"/>
              <a:buChar char="§"/>
            </a:pPr>
            <a:r>
              <a:rPr lang="en-US" sz="1700" dirty="0"/>
              <a:t>Discuss Hypertension data monthly with the multidisciplinary team</a:t>
            </a:r>
          </a:p>
          <a:p>
            <a:pPr>
              <a:buClr>
                <a:schemeClr val="accent1"/>
              </a:buClr>
              <a:buFont typeface="Wingdings" panose="05000000000000000000" pitchFamily="2" charset="2"/>
              <a:buChar char="§"/>
            </a:pPr>
            <a:r>
              <a:rPr lang="en-US" sz="1700" dirty="0"/>
              <a:t>Report the key metric finding to the team/CEO and Board</a:t>
            </a:r>
          </a:p>
          <a:p>
            <a:endParaRPr lang="en-US" sz="1400" dirty="0"/>
          </a:p>
        </p:txBody>
      </p:sp>
    </p:spTree>
    <p:extLst>
      <p:ext uri="{BB962C8B-B14F-4D97-AF65-F5344CB8AC3E}">
        <p14:creationId xmlns:p14="http://schemas.microsoft.com/office/powerpoint/2010/main" val="1241505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B795-03E9-4E34-9357-C0628914ABA2}"/>
              </a:ext>
            </a:extLst>
          </p:cNvPr>
          <p:cNvSpPr>
            <a:spLocks noGrp="1"/>
          </p:cNvSpPr>
          <p:nvPr>
            <p:ph type="title"/>
          </p:nvPr>
        </p:nvSpPr>
        <p:spPr>
          <a:xfrm>
            <a:off x="948844" y="329472"/>
            <a:ext cx="10515600" cy="1325563"/>
          </a:xfrm>
        </p:spPr>
        <p:txBody>
          <a:bodyPr>
            <a:normAutofit/>
          </a:bodyPr>
          <a:lstStyle/>
          <a:p>
            <a:r>
              <a:rPr lang="en-US" sz="3200" i="0" dirty="0">
                <a:latin typeface="+mn-lt"/>
              </a:rPr>
              <a:t>Program Offering</a:t>
            </a:r>
          </a:p>
        </p:txBody>
      </p:sp>
      <p:sp>
        <p:nvSpPr>
          <p:cNvPr id="3" name="Text Placeholder 2">
            <a:extLst>
              <a:ext uri="{FF2B5EF4-FFF2-40B4-BE49-F238E27FC236}">
                <a16:creationId xmlns:a16="http://schemas.microsoft.com/office/drawing/2014/main" id="{4DFE2606-01A6-42E1-92A6-3DE26CCE73C0}"/>
              </a:ext>
            </a:extLst>
          </p:cNvPr>
          <p:cNvSpPr>
            <a:spLocks noGrp="1"/>
          </p:cNvSpPr>
          <p:nvPr>
            <p:ph type="body" idx="1"/>
          </p:nvPr>
        </p:nvSpPr>
        <p:spPr>
          <a:xfrm>
            <a:off x="474425" y="1594075"/>
            <a:ext cx="4937760" cy="542846"/>
          </a:xfrm>
        </p:spPr>
        <p:txBody>
          <a:bodyPr/>
          <a:lstStyle/>
          <a:p>
            <a:r>
              <a:rPr lang="en-US" dirty="0"/>
              <a:t>OB Intake</a:t>
            </a:r>
          </a:p>
        </p:txBody>
      </p:sp>
      <p:sp>
        <p:nvSpPr>
          <p:cNvPr id="4" name="Content Placeholder 3">
            <a:extLst>
              <a:ext uri="{FF2B5EF4-FFF2-40B4-BE49-F238E27FC236}">
                <a16:creationId xmlns:a16="http://schemas.microsoft.com/office/drawing/2014/main" id="{E337187F-D166-43ED-8E27-C7B4508E5C45}"/>
              </a:ext>
            </a:extLst>
          </p:cNvPr>
          <p:cNvSpPr>
            <a:spLocks noGrp="1"/>
          </p:cNvSpPr>
          <p:nvPr>
            <p:ph sz="half" idx="2"/>
          </p:nvPr>
        </p:nvSpPr>
        <p:spPr>
          <a:xfrm>
            <a:off x="610854" y="2124477"/>
            <a:ext cx="6318451" cy="3777522"/>
          </a:xfrm>
        </p:spPr>
        <p:txBody>
          <a:bodyPr>
            <a:noAutofit/>
          </a:bodyPr>
          <a:lstStyle/>
          <a:p>
            <a:pPr>
              <a:spcBef>
                <a:spcPts val="0"/>
              </a:spcBef>
              <a:buClr>
                <a:schemeClr val="accent1"/>
              </a:buClr>
              <a:buFont typeface="Wingdings" panose="05000000000000000000" pitchFamily="2" charset="2"/>
              <a:buChar char="§"/>
            </a:pPr>
            <a:r>
              <a:rPr lang="en-US" sz="1600" dirty="0"/>
              <a:t>Vital Signs at every visit (Secondary prevention)</a:t>
            </a:r>
          </a:p>
          <a:p>
            <a:pPr>
              <a:spcBef>
                <a:spcPts val="0"/>
              </a:spcBef>
              <a:buClr>
                <a:schemeClr val="accent1"/>
              </a:buClr>
              <a:buFont typeface="Wingdings" panose="05000000000000000000" pitchFamily="2" charset="2"/>
              <a:buChar char="§"/>
            </a:pPr>
            <a:r>
              <a:rPr lang="en-US" sz="1600" dirty="0"/>
              <a:t>BP is 140/90 or higher</a:t>
            </a:r>
          </a:p>
          <a:p>
            <a:pPr lvl="1">
              <a:spcBef>
                <a:spcPts val="0"/>
              </a:spcBef>
              <a:buClr>
                <a:schemeClr val="accent1"/>
              </a:buClr>
              <a:buFont typeface="Wingdings" panose="05000000000000000000" pitchFamily="2" charset="2"/>
              <a:buChar char="§"/>
            </a:pPr>
            <a:r>
              <a:rPr lang="en-US" sz="1600" dirty="0"/>
              <a:t>Can be offered at 130/80 as well but not included in the metric measured</a:t>
            </a:r>
          </a:p>
          <a:p>
            <a:pPr>
              <a:spcBef>
                <a:spcPts val="0"/>
              </a:spcBef>
              <a:buClr>
                <a:schemeClr val="accent1"/>
              </a:buClr>
              <a:buFont typeface="Wingdings" panose="05000000000000000000" pitchFamily="2" charset="2"/>
              <a:buChar char="§"/>
            </a:pPr>
            <a:r>
              <a:rPr lang="en-US" sz="1600" dirty="0"/>
              <a:t>Expecting mother is offered to be started in the FREE Self-Measured Blood Pressure program</a:t>
            </a:r>
          </a:p>
          <a:p>
            <a:pPr>
              <a:spcBef>
                <a:spcPts val="0"/>
              </a:spcBef>
              <a:buClr>
                <a:schemeClr val="accent1"/>
              </a:buClr>
              <a:buFont typeface="Wingdings" panose="05000000000000000000" pitchFamily="2" charset="2"/>
              <a:buChar char="§"/>
            </a:pPr>
            <a:r>
              <a:rPr lang="en-US" sz="1600" dirty="0"/>
              <a:t>All offered free grocery bags weekly. A healthy diet has shown improvement in progressing to hypertension/diabetes and other chronic health conditions per the CDC. (Primary prevention).</a:t>
            </a:r>
          </a:p>
          <a:p>
            <a:pPr>
              <a:spcBef>
                <a:spcPts val="0"/>
              </a:spcBef>
              <a:buClr>
                <a:schemeClr val="accent1"/>
              </a:buClr>
              <a:buFont typeface="Wingdings" panose="05000000000000000000" pitchFamily="2" charset="2"/>
              <a:buChar char="§"/>
            </a:pPr>
            <a:r>
              <a:rPr lang="en-US" sz="1600" dirty="0"/>
              <a:t>Yes-Education on the process begins with a unit included for free</a:t>
            </a:r>
          </a:p>
          <a:p>
            <a:pPr>
              <a:spcBef>
                <a:spcPts val="0"/>
              </a:spcBef>
              <a:buClr>
                <a:schemeClr val="accent1"/>
              </a:buClr>
              <a:buFont typeface="Wingdings" panose="05000000000000000000" pitchFamily="2" charset="2"/>
              <a:buChar char="§"/>
            </a:pPr>
            <a:r>
              <a:rPr lang="en-US" sz="1600" dirty="0"/>
              <a:t> iPhone or Android phone-download app and pair with BP unit See guide</a:t>
            </a:r>
          </a:p>
          <a:p>
            <a:pPr>
              <a:spcBef>
                <a:spcPts val="0"/>
              </a:spcBef>
              <a:buClr>
                <a:schemeClr val="accent1"/>
              </a:buClr>
              <a:buFont typeface="Wingdings" panose="05000000000000000000" pitchFamily="2" charset="2"/>
              <a:buChar char="§"/>
            </a:pPr>
            <a:r>
              <a:rPr lang="en-US" sz="1600" dirty="0"/>
              <a:t>Education on what is hypertension and steps on how to control and manage to prevent progression. Resources</a:t>
            </a:r>
          </a:p>
          <a:p>
            <a:pPr>
              <a:spcBef>
                <a:spcPts val="0"/>
              </a:spcBef>
              <a:buClr>
                <a:schemeClr val="accent1"/>
              </a:buClr>
              <a:buFont typeface="Wingdings" panose="05000000000000000000" pitchFamily="2" charset="2"/>
              <a:buChar char="§"/>
            </a:pPr>
            <a:r>
              <a:rPr lang="en-US" sz="1600" dirty="0"/>
              <a:t>Follow up visit scheduled</a:t>
            </a:r>
          </a:p>
          <a:p>
            <a:pPr>
              <a:spcBef>
                <a:spcPts val="0"/>
              </a:spcBef>
              <a:buClr>
                <a:schemeClr val="accent1"/>
              </a:buClr>
              <a:buFont typeface="Wingdings" panose="05000000000000000000" pitchFamily="2" charset="2"/>
              <a:buChar char="§"/>
            </a:pPr>
            <a:r>
              <a:rPr lang="en-US" sz="1600" dirty="0"/>
              <a:t>In between visit calls set up</a:t>
            </a:r>
          </a:p>
        </p:txBody>
      </p:sp>
      <p:sp>
        <p:nvSpPr>
          <p:cNvPr id="5" name="Text Placeholder 4">
            <a:extLst>
              <a:ext uri="{FF2B5EF4-FFF2-40B4-BE49-F238E27FC236}">
                <a16:creationId xmlns:a16="http://schemas.microsoft.com/office/drawing/2014/main" id="{B7E83021-5261-4534-AFFC-8C3A397ABC0B}"/>
              </a:ext>
            </a:extLst>
          </p:cNvPr>
          <p:cNvSpPr>
            <a:spLocks noGrp="1"/>
          </p:cNvSpPr>
          <p:nvPr>
            <p:ph type="body" sz="quarter" idx="3"/>
          </p:nvPr>
        </p:nvSpPr>
        <p:spPr>
          <a:xfrm>
            <a:off x="6419088" y="1469036"/>
            <a:ext cx="4937760" cy="764498"/>
          </a:xfrm>
        </p:spPr>
        <p:txBody>
          <a:bodyPr/>
          <a:lstStyle/>
          <a:p>
            <a:r>
              <a:rPr lang="en-US" dirty="0"/>
              <a:t>OB Intake Alternative Plan</a:t>
            </a:r>
          </a:p>
        </p:txBody>
      </p:sp>
      <p:sp>
        <p:nvSpPr>
          <p:cNvPr id="6" name="Content Placeholder 5">
            <a:extLst>
              <a:ext uri="{FF2B5EF4-FFF2-40B4-BE49-F238E27FC236}">
                <a16:creationId xmlns:a16="http://schemas.microsoft.com/office/drawing/2014/main" id="{371770C1-2986-4925-A7A9-598470F1C23C}"/>
              </a:ext>
            </a:extLst>
          </p:cNvPr>
          <p:cNvSpPr>
            <a:spLocks noGrp="1"/>
          </p:cNvSpPr>
          <p:nvPr>
            <p:ph sz="quarter" idx="4"/>
          </p:nvPr>
        </p:nvSpPr>
        <p:spPr>
          <a:xfrm>
            <a:off x="6813370" y="2318630"/>
            <a:ext cx="4937760" cy="3956954"/>
          </a:xfrm>
        </p:spPr>
        <p:txBody>
          <a:bodyPr>
            <a:normAutofit/>
          </a:bodyPr>
          <a:lstStyle/>
          <a:p>
            <a:pPr>
              <a:buClr>
                <a:schemeClr val="accent1"/>
              </a:buClr>
              <a:buFont typeface="Wingdings" panose="05000000000000000000" pitchFamily="2" charset="2"/>
              <a:buChar char="§"/>
            </a:pPr>
            <a:r>
              <a:rPr lang="en-US" sz="1600" dirty="0"/>
              <a:t>Vital Signs Completed</a:t>
            </a:r>
          </a:p>
          <a:p>
            <a:pPr>
              <a:buClr>
                <a:schemeClr val="accent1"/>
              </a:buClr>
              <a:buFont typeface="Wingdings" panose="05000000000000000000" pitchFamily="2" charset="2"/>
              <a:buChar char="§"/>
            </a:pPr>
            <a:r>
              <a:rPr lang="en-US" sz="1600" dirty="0"/>
              <a:t>BP is 140/90 or higher</a:t>
            </a:r>
          </a:p>
          <a:p>
            <a:pPr>
              <a:buClr>
                <a:schemeClr val="accent1"/>
              </a:buClr>
              <a:buFont typeface="Wingdings" panose="05000000000000000000" pitchFamily="2" charset="2"/>
              <a:buChar char="§"/>
            </a:pPr>
            <a:r>
              <a:rPr lang="en-US" sz="1600" dirty="0"/>
              <a:t>Expecting mother is offered to be started in the Self-Measured Blood Pressure program</a:t>
            </a:r>
          </a:p>
          <a:p>
            <a:pPr>
              <a:buClr>
                <a:schemeClr val="accent1"/>
              </a:buClr>
              <a:buFont typeface="Wingdings" panose="05000000000000000000" pitchFamily="2" charset="2"/>
              <a:buChar char="§"/>
            </a:pPr>
            <a:r>
              <a:rPr lang="en-US" sz="1600" dirty="0"/>
              <a:t>No-Education provided and given an option to do home blood pressures not connected to an app.</a:t>
            </a:r>
          </a:p>
          <a:p>
            <a:pPr>
              <a:buClr>
                <a:schemeClr val="accent1"/>
              </a:buClr>
              <a:buFont typeface="Wingdings" panose="05000000000000000000" pitchFamily="2" charset="2"/>
              <a:buChar char="§"/>
            </a:pPr>
            <a:r>
              <a:rPr lang="en-US" sz="1600" dirty="0"/>
              <a:t>Resources on Hypertension</a:t>
            </a:r>
          </a:p>
          <a:p>
            <a:pPr>
              <a:buClr>
                <a:schemeClr val="accent1"/>
              </a:buClr>
              <a:buFont typeface="Wingdings" panose="05000000000000000000" pitchFamily="2" charset="2"/>
              <a:buChar char="§"/>
            </a:pPr>
            <a:r>
              <a:rPr lang="en-US" sz="1600" dirty="0"/>
              <a:t>Follow up visits more frequent</a:t>
            </a:r>
          </a:p>
          <a:p>
            <a:pPr>
              <a:buClr>
                <a:schemeClr val="accent1"/>
              </a:buClr>
              <a:buFont typeface="Wingdings" panose="05000000000000000000" pitchFamily="2" charset="2"/>
              <a:buChar char="§"/>
            </a:pPr>
            <a:r>
              <a:rPr lang="en-US" sz="1600" dirty="0"/>
              <a:t>Calls to get BP readings</a:t>
            </a:r>
          </a:p>
          <a:p>
            <a:pPr>
              <a:buClr>
                <a:schemeClr val="accent1"/>
              </a:buClr>
              <a:buFont typeface="Wingdings" panose="05000000000000000000" pitchFamily="2" charset="2"/>
              <a:buChar char="§"/>
            </a:pPr>
            <a:r>
              <a:rPr lang="en-US" sz="1600" dirty="0"/>
              <a:t>Grocery bag Weekly</a:t>
            </a:r>
          </a:p>
          <a:p>
            <a:endParaRPr lang="en-US" sz="900" dirty="0"/>
          </a:p>
        </p:txBody>
      </p:sp>
      <p:sp>
        <p:nvSpPr>
          <p:cNvPr id="9" name="Slide Number Placeholder 7">
            <a:extLst>
              <a:ext uri="{FF2B5EF4-FFF2-40B4-BE49-F238E27FC236}">
                <a16:creationId xmlns:a16="http://schemas.microsoft.com/office/drawing/2014/main" id="{E2ACE18F-7572-4B57-B093-F422098CCA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024A9-0184-448B-881E-CC722A916CB1}"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974942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A6E381-7CDD-4999-B9C7-CD31E749FD95}"/>
              </a:ext>
            </a:extLst>
          </p:cNvPr>
          <p:cNvSpPr>
            <a:spLocks noGrp="1"/>
          </p:cNvSpPr>
          <p:nvPr>
            <p:ph type="title"/>
          </p:nvPr>
        </p:nvSpPr>
        <p:spPr/>
        <p:txBody>
          <a:bodyPr anchor="ctr">
            <a:normAutofit/>
          </a:bodyPr>
          <a:lstStyle/>
          <a:p>
            <a:r>
              <a:rPr lang="en-US" dirty="0"/>
              <a:t>Thank You</a:t>
            </a:r>
            <a:br>
              <a:rPr lang="en-US" dirty="0"/>
            </a:br>
            <a:br>
              <a:rPr lang="en-US" dirty="0"/>
            </a:br>
            <a:r>
              <a:rPr lang="en-US" sz="1300" dirty="0"/>
              <a:t>Reference available upon request</a:t>
            </a:r>
          </a:p>
        </p:txBody>
      </p:sp>
      <p:sp>
        <p:nvSpPr>
          <p:cNvPr id="75" name="Slide Number Placeholder 4">
            <a:extLst>
              <a:ext uri="{FF2B5EF4-FFF2-40B4-BE49-F238E27FC236}">
                <a16:creationId xmlns:a16="http://schemas.microsoft.com/office/drawing/2014/main" id="{241C851F-B3F5-A1A2-9261-308CA07258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pic>
        <p:nvPicPr>
          <p:cNvPr id="8194" name="Picture 2" descr="Six Strategies For Choosing Newborn Skin Care Products - Healthy Mom &amp; Baby">
            <a:extLst>
              <a:ext uri="{FF2B5EF4-FFF2-40B4-BE49-F238E27FC236}">
                <a16:creationId xmlns:a16="http://schemas.microsoft.com/office/drawing/2014/main" id="{37C918CC-1356-46C7-8F93-9BA899BC815D}"/>
              </a:ext>
            </a:extLst>
          </p:cNvPr>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16803" r="26626" b="-1"/>
          <a:stretch/>
        </p:blipFill>
        <p:spPr bwMode="auto">
          <a:xfrm>
            <a:off x="8888579" y="1643966"/>
            <a:ext cx="3303421" cy="3885977"/>
          </a:xfrm>
          <a:prstGeom prst="rect">
            <a:avLst/>
          </a:prstGeom>
          <a:solidFill>
            <a:srgbClr val="FFFFFF"/>
          </a:solidFill>
        </p:spPr>
      </p:pic>
    </p:spTree>
    <p:extLst>
      <p:ext uri="{BB962C8B-B14F-4D97-AF65-F5344CB8AC3E}">
        <p14:creationId xmlns:p14="http://schemas.microsoft.com/office/powerpoint/2010/main" val="2420767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59AF8-D3F8-D679-1BBE-8288F736E745}"/>
              </a:ext>
            </a:extLst>
          </p:cNvPr>
          <p:cNvSpPr>
            <a:spLocks noGrp="1"/>
          </p:cNvSpPr>
          <p:nvPr>
            <p:ph type="ctrTitle"/>
          </p:nvPr>
        </p:nvSpPr>
        <p:spPr/>
        <p:txBody>
          <a:bodyPr/>
          <a:lstStyle/>
          <a:p>
            <a:r>
              <a:rPr lang="en-US" sz="6000" dirty="0">
                <a:effectLst/>
                <a:latin typeface="Calibri" panose="020F0502020204030204" pitchFamily="34" charset="0"/>
                <a:ea typeface="Calibri" panose="020F0502020204030204" pitchFamily="34" charset="0"/>
              </a:rPr>
              <a:t>Q&amp;A and Open Discussion</a:t>
            </a:r>
            <a:endParaRPr lang="en-US" dirty="0"/>
          </a:p>
        </p:txBody>
      </p:sp>
      <p:sp>
        <p:nvSpPr>
          <p:cNvPr id="3" name="Subtitle 2">
            <a:extLst>
              <a:ext uri="{FF2B5EF4-FFF2-40B4-BE49-F238E27FC236}">
                <a16:creationId xmlns:a16="http://schemas.microsoft.com/office/drawing/2014/main" id="{D64D51BD-96CB-05AE-C910-FFC3CDAE4967}"/>
              </a:ext>
            </a:extLst>
          </p:cNvPr>
          <p:cNvSpPr>
            <a:spLocks noGrp="1"/>
          </p:cNvSpPr>
          <p:nvPr>
            <p:ph type="subTitle" idx="1"/>
          </p:nvPr>
        </p:nvSpPr>
        <p:spPr/>
        <p:txBody>
          <a:bodyPr>
            <a:normAutofit lnSpcReduction="10000"/>
          </a:bodyPr>
          <a:lstStyle/>
          <a:p>
            <a:endParaRPr lang="en-US"/>
          </a:p>
        </p:txBody>
      </p:sp>
    </p:spTree>
    <p:extLst>
      <p:ext uri="{BB962C8B-B14F-4D97-AF65-F5344CB8AC3E}">
        <p14:creationId xmlns:p14="http://schemas.microsoft.com/office/powerpoint/2010/main" val="2779651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AA18A1-2B94-1756-3EC0-203FB2F4424B}"/>
              </a:ext>
            </a:extLst>
          </p:cNvPr>
          <p:cNvSpPr>
            <a:spLocks noGrp="1"/>
          </p:cNvSpPr>
          <p:nvPr>
            <p:ph sz="half" idx="1"/>
          </p:nvPr>
        </p:nvSpPr>
        <p:spPr>
          <a:xfrm>
            <a:off x="228600" y="1560575"/>
            <a:ext cx="5867400" cy="4616387"/>
          </a:xfrm>
        </p:spPr>
        <p:txBody>
          <a:bodyPr>
            <a:normAutofit/>
          </a:bodyPr>
          <a:lstStyle/>
          <a:p>
            <a:r>
              <a:rPr lang="en-US" sz="2600" b="1" dirty="0"/>
              <a:t>Moderator: Meg Meador (NACHC)</a:t>
            </a:r>
          </a:p>
          <a:p>
            <a:r>
              <a:rPr lang="en-US" sz="2600" dirty="0"/>
              <a:t>Hilary Wall (CDC)</a:t>
            </a:r>
          </a:p>
          <a:p>
            <a:r>
              <a:rPr lang="en-US" sz="2600" dirty="0"/>
              <a:t>Dr. Kameelah Phillips (Calla Women’s Health)</a:t>
            </a:r>
          </a:p>
          <a:p>
            <a:r>
              <a:rPr lang="en-US" sz="2600" dirty="0"/>
              <a:t>Dr. Lisa Green (Family Christian Health Center)</a:t>
            </a:r>
          </a:p>
          <a:p>
            <a:r>
              <a:rPr lang="en-US" sz="2600" dirty="0"/>
              <a:t>Dr. Evelina Grayver (Northwell Health)</a:t>
            </a:r>
          </a:p>
          <a:p>
            <a:r>
              <a:rPr lang="en-US" sz="2600" dirty="0"/>
              <a:t>Eleni Tsigas (Preeclampsia Foundation)</a:t>
            </a:r>
          </a:p>
        </p:txBody>
      </p:sp>
      <p:sp>
        <p:nvSpPr>
          <p:cNvPr id="3" name="Content Placeholder 2">
            <a:extLst>
              <a:ext uri="{FF2B5EF4-FFF2-40B4-BE49-F238E27FC236}">
                <a16:creationId xmlns:a16="http://schemas.microsoft.com/office/drawing/2014/main" id="{FD3A38F3-91E1-540C-7369-56284728F087}"/>
              </a:ext>
            </a:extLst>
          </p:cNvPr>
          <p:cNvSpPr>
            <a:spLocks noGrp="1"/>
          </p:cNvSpPr>
          <p:nvPr>
            <p:ph sz="half" idx="2"/>
          </p:nvPr>
        </p:nvSpPr>
        <p:spPr>
          <a:xfrm>
            <a:off x="6019800" y="1560576"/>
            <a:ext cx="6079956" cy="4616387"/>
          </a:xfrm>
        </p:spPr>
        <p:txBody>
          <a:bodyPr>
            <a:normAutofit/>
          </a:bodyPr>
          <a:lstStyle/>
          <a:p>
            <a:r>
              <a:rPr lang="en-US" sz="2600" dirty="0"/>
              <a:t>Dr. Colleen Harrington (Massachusetts General Hospital/Massachusetts ACC)</a:t>
            </a:r>
          </a:p>
          <a:p>
            <a:r>
              <a:rPr lang="en-US" sz="2600" dirty="0"/>
              <a:t>Dr. Natalie Bello (Cedars Sinai)</a:t>
            </a:r>
          </a:p>
          <a:p>
            <a:r>
              <a:rPr lang="en-US" sz="2600" dirty="0"/>
              <a:t>Fatmata Williams (Connecticut Medicaid)</a:t>
            </a:r>
          </a:p>
          <a:p>
            <a:r>
              <a:rPr lang="en-US" sz="2600" dirty="0"/>
              <a:t>Bernadette </a:t>
            </a:r>
            <a:r>
              <a:rPr lang="en-US" sz="2600" dirty="0" err="1"/>
              <a:t>D’Almeida</a:t>
            </a:r>
            <a:r>
              <a:rPr lang="en-US" sz="2600" dirty="0"/>
              <a:t> (Community Health Network of Connecticut)</a:t>
            </a:r>
          </a:p>
          <a:p>
            <a:r>
              <a:rPr lang="en-US" sz="2600" dirty="0"/>
              <a:t>Aisha Syeda (</a:t>
            </a:r>
            <a:r>
              <a:rPr lang="en-US" sz="2600"/>
              <a:t>American Hospital </a:t>
            </a:r>
            <a:r>
              <a:rPr lang="en-US" sz="2600" dirty="0"/>
              <a:t>Association)</a:t>
            </a:r>
          </a:p>
        </p:txBody>
      </p:sp>
      <p:sp>
        <p:nvSpPr>
          <p:cNvPr id="4" name="Title 3">
            <a:extLst>
              <a:ext uri="{FF2B5EF4-FFF2-40B4-BE49-F238E27FC236}">
                <a16:creationId xmlns:a16="http://schemas.microsoft.com/office/drawing/2014/main" id="{FA4AD3E7-B50E-4199-A915-3DE573859B0A}"/>
              </a:ext>
            </a:extLst>
          </p:cNvPr>
          <p:cNvSpPr>
            <a:spLocks noGrp="1"/>
          </p:cNvSpPr>
          <p:nvPr>
            <p:ph type="title"/>
          </p:nvPr>
        </p:nvSpPr>
        <p:spPr/>
        <p:txBody>
          <a:bodyPr/>
          <a:lstStyle/>
          <a:p>
            <a:r>
              <a:rPr lang="en-US" dirty="0"/>
              <a:t>Discussion Panelist</a:t>
            </a:r>
          </a:p>
        </p:txBody>
      </p:sp>
    </p:spTree>
    <p:extLst>
      <p:ext uri="{BB962C8B-B14F-4D97-AF65-F5344CB8AC3E}">
        <p14:creationId xmlns:p14="http://schemas.microsoft.com/office/powerpoint/2010/main" val="2546676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5BD18-531A-E31B-A37F-28773C354922}"/>
              </a:ext>
            </a:extLst>
          </p:cNvPr>
          <p:cNvSpPr>
            <a:spLocks noGrp="1"/>
          </p:cNvSpPr>
          <p:nvPr>
            <p:ph sz="half" idx="1"/>
          </p:nvPr>
        </p:nvSpPr>
        <p:spPr/>
        <p:txBody>
          <a:bodyPr/>
          <a:lstStyle/>
          <a:p>
            <a:pPr marL="514350" indent="-514350">
              <a:buFont typeface="+mj-lt"/>
              <a:buAutoNum type="arabicPeriod"/>
            </a:pPr>
            <a:r>
              <a:rPr lang="en-US" dirty="0"/>
              <a:t>When caring for pregnant/postpartum women using SMBP, what are some best practices/solutions that have worked well for your organization?</a:t>
            </a:r>
          </a:p>
        </p:txBody>
      </p:sp>
      <p:sp>
        <p:nvSpPr>
          <p:cNvPr id="3" name="Content Placeholder 2">
            <a:extLst>
              <a:ext uri="{FF2B5EF4-FFF2-40B4-BE49-F238E27FC236}">
                <a16:creationId xmlns:a16="http://schemas.microsoft.com/office/drawing/2014/main" id="{4F7473D0-93EB-8D06-9C6D-E2BC4CE3E804}"/>
              </a:ext>
            </a:extLst>
          </p:cNvPr>
          <p:cNvSpPr>
            <a:spLocks noGrp="1"/>
          </p:cNvSpPr>
          <p:nvPr>
            <p:ph sz="half" idx="2"/>
          </p:nvPr>
        </p:nvSpPr>
        <p:spPr/>
        <p:txBody>
          <a:bodyPr/>
          <a:lstStyle/>
          <a:p>
            <a:pPr marL="514350" indent="-514350">
              <a:buFont typeface="+mj-lt"/>
              <a:buAutoNum type="arabicPeriod" startAt="2"/>
            </a:pPr>
            <a:r>
              <a:rPr lang="en-US" dirty="0"/>
              <a:t>Nationally, what can be done to support and enhance the implementation of SMBP for pregnant and postpartum women?</a:t>
            </a:r>
          </a:p>
        </p:txBody>
      </p:sp>
      <p:sp>
        <p:nvSpPr>
          <p:cNvPr id="4" name="Title 3">
            <a:extLst>
              <a:ext uri="{FF2B5EF4-FFF2-40B4-BE49-F238E27FC236}">
                <a16:creationId xmlns:a16="http://schemas.microsoft.com/office/drawing/2014/main" id="{A7897F5F-1901-565B-806C-65FA6277F082}"/>
              </a:ext>
            </a:extLst>
          </p:cNvPr>
          <p:cNvSpPr>
            <a:spLocks noGrp="1"/>
          </p:cNvSpPr>
          <p:nvPr>
            <p:ph type="title"/>
          </p:nvPr>
        </p:nvSpPr>
        <p:spPr>
          <a:xfrm>
            <a:off x="0" y="0"/>
            <a:ext cx="12192000" cy="1316736"/>
          </a:xfrm>
        </p:spPr>
        <p:txBody>
          <a:bodyPr>
            <a:normAutofit/>
          </a:bodyPr>
          <a:lstStyle/>
          <a:p>
            <a:r>
              <a:rPr lang="en-US" sz="4000" dirty="0"/>
              <a:t>Discussion Questions + Questions from the Chat</a:t>
            </a:r>
          </a:p>
        </p:txBody>
      </p:sp>
    </p:spTree>
    <p:extLst>
      <p:ext uri="{BB962C8B-B14F-4D97-AF65-F5344CB8AC3E}">
        <p14:creationId xmlns:p14="http://schemas.microsoft.com/office/powerpoint/2010/main" val="3554493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21622D-829F-41FC-B543-8E580BFAA899}"/>
              </a:ext>
            </a:extLst>
          </p:cNvPr>
          <p:cNvSpPr/>
          <p:nvPr/>
        </p:nvSpPr>
        <p:spPr>
          <a:xfrm>
            <a:off x="134911" y="5336498"/>
            <a:ext cx="2848132" cy="1521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36A755C-D150-4D48-8EB6-F50232572E7C}"/>
              </a:ext>
            </a:extLst>
          </p:cNvPr>
          <p:cNvSpPr>
            <a:spLocks noGrp="1"/>
          </p:cNvSpPr>
          <p:nvPr>
            <p:ph type="title"/>
          </p:nvPr>
        </p:nvSpPr>
        <p:spPr/>
        <p:txBody>
          <a:bodyPr/>
          <a:lstStyle/>
          <a:p>
            <a:r>
              <a:rPr lang="en-US" b="1" dirty="0"/>
              <a:t>Clinical Quality Measure Gap</a:t>
            </a:r>
          </a:p>
        </p:txBody>
      </p:sp>
      <p:sp>
        <p:nvSpPr>
          <p:cNvPr id="4" name="TextBox 3">
            <a:extLst>
              <a:ext uri="{FF2B5EF4-FFF2-40B4-BE49-F238E27FC236}">
                <a16:creationId xmlns:a16="http://schemas.microsoft.com/office/drawing/2014/main" id="{9B2A839A-7528-456E-BCCB-23B97313CFA8}"/>
              </a:ext>
            </a:extLst>
          </p:cNvPr>
          <p:cNvSpPr txBox="1"/>
          <p:nvPr/>
        </p:nvSpPr>
        <p:spPr>
          <a:xfrm>
            <a:off x="419728" y="1505635"/>
            <a:ext cx="3642609" cy="1569660"/>
          </a:xfrm>
          <a:prstGeom prst="rect">
            <a:avLst/>
          </a:prstGeom>
          <a:solidFill>
            <a:schemeClr val="accent4">
              <a:lumMod val="60000"/>
              <a:lumOff val="4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Screening for High Blood Pressure and Follow-Up Documented (CMS22)</a:t>
            </a:r>
          </a:p>
        </p:txBody>
      </p:sp>
      <p:sp>
        <p:nvSpPr>
          <p:cNvPr id="5" name="TextBox 4">
            <a:extLst>
              <a:ext uri="{FF2B5EF4-FFF2-40B4-BE49-F238E27FC236}">
                <a16:creationId xmlns:a16="http://schemas.microsoft.com/office/drawing/2014/main" id="{B963F849-DFF7-4324-8D1C-93C406813F52}"/>
              </a:ext>
            </a:extLst>
          </p:cNvPr>
          <p:cNvSpPr txBox="1"/>
          <p:nvPr/>
        </p:nvSpPr>
        <p:spPr>
          <a:xfrm>
            <a:off x="4972986" y="4041456"/>
            <a:ext cx="2246027" cy="1815882"/>
          </a:xfrm>
          <a:prstGeom prst="rect">
            <a:avLst/>
          </a:prstGeom>
          <a:solidFill>
            <a:schemeClr val="bg1"/>
          </a:solidFill>
          <a:ln w="762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BP Control Among Pregnant People</a:t>
            </a:r>
          </a:p>
        </p:txBody>
      </p:sp>
      <p:sp>
        <p:nvSpPr>
          <p:cNvPr id="6" name="TextBox 5">
            <a:extLst>
              <a:ext uri="{FF2B5EF4-FFF2-40B4-BE49-F238E27FC236}">
                <a16:creationId xmlns:a16="http://schemas.microsoft.com/office/drawing/2014/main" id="{01786AAC-0693-410A-B5C0-899E748A910F}"/>
              </a:ext>
            </a:extLst>
          </p:cNvPr>
          <p:cNvSpPr txBox="1"/>
          <p:nvPr/>
        </p:nvSpPr>
        <p:spPr>
          <a:xfrm>
            <a:off x="8129663" y="1505635"/>
            <a:ext cx="3642609" cy="1138773"/>
          </a:xfrm>
          <a:prstGeom prst="rect">
            <a:avLst/>
          </a:prstGeom>
          <a:solidFill>
            <a:schemeClr val="accent6">
              <a:lumMod val="7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Controlling High BP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(CMS165/NQF 0018)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FE1FEBF3-57E4-49DE-928D-D917AA50D769}"/>
              </a:ext>
            </a:extLst>
          </p:cNvPr>
          <p:cNvSpPr txBox="1"/>
          <p:nvPr/>
        </p:nvSpPr>
        <p:spPr>
          <a:xfrm>
            <a:off x="419728" y="3152783"/>
            <a:ext cx="3642609" cy="707886"/>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Includes Pregnant People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4277EFB-6EB6-4D58-B406-621D8BFBDC42}"/>
              </a:ext>
            </a:extLst>
          </p:cNvPr>
          <p:cNvSpPr txBox="1"/>
          <p:nvPr/>
        </p:nvSpPr>
        <p:spPr>
          <a:xfrm>
            <a:off x="8129663" y="2706534"/>
            <a:ext cx="3642609" cy="707886"/>
          </a:xfrm>
          <a:prstGeom prst="rect">
            <a:avLst/>
          </a:prstGeom>
          <a:solidFill>
            <a:schemeClr val="accent6">
              <a:lumMod val="8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Excludes Pregnant People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F9342EB8-5763-4CCE-9DC7-6E19A5D7353C}"/>
              </a:ext>
            </a:extLst>
          </p:cNvPr>
          <p:cNvSpPr txBox="1"/>
          <p:nvPr/>
        </p:nvSpPr>
        <p:spPr>
          <a:xfrm>
            <a:off x="419728" y="3918978"/>
            <a:ext cx="3642609" cy="2862322"/>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patients aged 18 years and older seen during the reporting period who were screened for high blood pressure AND a recommended follow-up plan is documented based on the current BP reading as indicated</a:t>
            </a:r>
          </a:p>
        </p:txBody>
      </p:sp>
      <p:sp>
        <p:nvSpPr>
          <p:cNvPr id="11" name="TextBox 10">
            <a:extLst>
              <a:ext uri="{FF2B5EF4-FFF2-40B4-BE49-F238E27FC236}">
                <a16:creationId xmlns:a16="http://schemas.microsoft.com/office/drawing/2014/main" id="{0DAF6A77-2299-4FC3-B33B-56FBE68505E5}"/>
              </a:ext>
            </a:extLst>
          </p:cNvPr>
          <p:cNvSpPr txBox="1"/>
          <p:nvPr/>
        </p:nvSpPr>
        <p:spPr>
          <a:xfrm>
            <a:off x="8129663" y="3499258"/>
            <a:ext cx="3642609" cy="3170099"/>
          </a:xfrm>
          <a:prstGeom prst="rect">
            <a:avLst/>
          </a:prstGeom>
          <a:solidFill>
            <a:schemeClr val="accent6">
              <a:lumMod val="9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patients 18-85 years of age who had a diagnosis of HTN overlapping the measurement period or the year prior to the measurement period, and whose most recent blood pressure was adequately controlled (&lt;140/90mmHg) during the measurement period.</a:t>
            </a:r>
          </a:p>
        </p:txBody>
      </p:sp>
      <p:sp>
        <p:nvSpPr>
          <p:cNvPr id="13" name="Arrow: Left-Right 12">
            <a:extLst>
              <a:ext uri="{FF2B5EF4-FFF2-40B4-BE49-F238E27FC236}">
                <a16:creationId xmlns:a16="http://schemas.microsoft.com/office/drawing/2014/main" id="{59B60E11-7AAE-48D1-9659-A917EDE33D31}"/>
              </a:ext>
            </a:extLst>
          </p:cNvPr>
          <p:cNvSpPr/>
          <p:nvPr/>
        </p:nvSpPr>
        <p:spPr>
          <a:xfrm>
            <a:off x="4347148" y="2988458"/>
            <a:ext cx="3522688" cy="881084"/>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3FEF7B9-AA58-481F-8615-B6DF29BF487F}"/>
              </a:ext>
            </a:extLst>
          </p:cNvPr>
          <p:cNvSpPr txBox="1"/>
          <p:nvPr/>
        </p:nvSpPr>
        <p:spPr>
          <a:xfrm>
            <a:off x="4766872" y="2013466"/>
            <a:ext cx="26832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Measurement Gap</a:t>
            </a:r>
          </a:p>
        </p:txBody>
      </p:sp>
    </p:spTree>
    <p:extLst>
      <p:ext uri="{BB962C8B-B14F-4D97-AF65-F5344CB8AC3E}">
        <p14:creationId xmlns:p14="http://schemas.microsoft.com/office/powerpoint/2010/main" val="798161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2472" y="1678954"/>
            <a:ext cx="7772400" cy="1025092"/>
          </a:xfrm>
        </p:spPr>
        <p:txBody>
          <a:bodyPr>
            <a:normAutofit/>
          </a:bodyPr>
          <a:lstStyle/>
          <a:p>
            <a:r>
              <a:rPr lang="en-US" b="1" dirty="0">
                <a:solidFill>
                  <a:schemeClr val="bg1"/>
                </a:solidFill>
                <a:latin typeface="Arial" panose="020B0604020202020204" pitchFamily="34" charset="0"/>
                <a:cs typeface="Arial" panose="020B0604020202020204" pitchFamily="34" charset="0"/>
              </a:rPr>
              <a:t>Updates</a:t>
            </a:r>
          </a:p>
        </p:txBody>
      </p:sp>
      <p:sp>
        <p:nvSpPr>
          <p:cNvPr id="6" name="Content Placeholder 1"/>
          <p:cNvSpPr txBox="1">
            <a:spLocks/>
          </p:cNvSpPr>
          <p:nvPr/>
        </p:nvSpPr>
        <p:spPr>
          <a:xfrm>
            <a:off x="3169668" y="3912179"/>
            <a:ext cx="5915025" cy="117937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lang="en-US" sz="2800" b="0" i="0" kern="1200" smtClean="0">
                <a:solidFill>
                  <a:schemeClr val="tx1"/>
                </a:solidFill>
                <a:effectLst/>
                <a:latin typeface="Arial" charset="0"/>
                <a:ea typeface="Arial" charset="0"/>
                <a:cs typeface="Arial"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cs typeface="Arial" charset="0"/>
            </a:endParaRPr>
          </a:p>
        </p:txBody>
      </p:sp>
      <p:sp>
        <p:nvSpPr>
          <p:cNvPr id="5" name="Rectangle 4">
            <a:extLst>
              <a:ext uri="{FF2B5EF4-FFF2-40B4-BE49-F238E27FC236}">
                <a16:creationId xmlns:a16="http://schemas.microsoft.com/office/drawing/2014/main" id="{FBBE1C72-2CBA-4C5E-84BF-274578281642}"/>
              </a:ext>
            </a:extLst>
          </p:cNvPr>
          <p:cNvSpPr/>
          <p:nvPr/>
        </p:nvSpPr>
        <p:spPr>
          <a:xfrm>
            <a:off x="4011168" y="3602038"/>
            <a:ext cx="4255008" cy="1421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263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6858000" cy="1313295"/>
          </a:xfrm>
        </p:spPr>
        <p:txBody>
          <a:bodyPr anchor="ctr">
            <a:normAutofit/>
          </a:bodyPr>
          <a:lstStyle/>
          <a:p>
            <a:pPr algn="ctr"/>
            <a:r>
              <a:rPr lang="en-US" sz="4000" b="1" dirty="0">
                <a:solidFill>
                  <a:schemeClr val="bg1"/>
                </a:solidFill>
                <a:latin typeface="Arial" panose="020B0604020202020204" pitchFamily="34" charset="0"/>
                <a:cs typeface="Arial" panose="020B0604020202020204" pitchFamily="34" charset="0"/>
              </a:rPr>
              <a:t>Disclaimer</a:t>
            </a:r>
          </a:p>
        </p:txBody>
      </p:sp>
      <p:sp>
        <p:nvSpPr>
          <p:cNvPr id="3" name="Content Placeholder 2"/>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The opinions expressed by authors contributing to this project do not necessarily reflect the opinions of the US Department of Health and Human Services, the Public Health Service, the Centers for Disease Control and Prevention, or the authors’ affiliated institutions. Use of trade names is for identification only and does not imply endorsement by any of the groups named below.</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793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p:cNvSpPr>
            <a:spLocks noGrp="1"/>
          </p:cNvSpPr>
          <p:nvPr>
            <p:ph type="subTitle" idx="1"/>
          </p:nvPr>
        </p:nvSpPr>
        <p:spPr>
          <a:xfrm>
            <a:off x="2447192" y="3080637"/>
            <a:ext cx="7297616" cy="2195146"/>
          </a:xfrm>
        </p:spPr>
        <p:txBody>
          <a:bodyPr>
            <a:normAutofit/>
          </a:bodyPr>
          <a:lstStyle/>
          <a:p>
            <a:pPr marL="255905" indent="-255905"/>
            <a:r>
              <a:rPr lang="en-US" sz="3600" b="1" i="1" dirty="0">
                <a:solidFill>
                  <a:srgbClr val="CC0000"/>
                </a:solidFill>
              </a:rPr>
              <a:t>The Heart Truth</a:t>
            </a:r>
            <a:r>
              <a:rPr lang="en-US" sz="3600" b="1" i="1" baseline="30000" dirty="0">
                <a:solidFill>
                  <a:srgbClr val="CC0000"/>
                </a:solidFill>
              </a:rPr>
              <a:t>®</a:t>
            </a:r>
            <a:r>
              <a:rPr lang="en-US" sz="3600" b="1" i="1" dirty="0">
                <a:solidFill>
                  <a:srgbClr val="CC0000"/>
                </a:solidFill>
              </a:rPr>
              <a:t> </a:t>
            </a:r>
            <a:endParaRPr lang="en-US" dirty="0"/>
          </a:p>
          <a:p>
            <a:pPr marL="255905" indent="-255905"/>
            <a:r>
              <a:rPr lang="en-US" sz="2200" dirty="0">
                <a:solidFill>
                  <a:srgbClr val="CC0000"/>
                </a:solidFill>
                <a:latin typeface="Arial Narrow"/>
              </a:rPr>
              <a:t>Brittany R. Royall, MS, CHES, PMP</a:t>
            </a:r>
          </a:p>
          <a:p>
            <a:pPr marL="255905" indent="-255905"/>
            <a:r>
              <a:rPr lang="en-US" sz="2200" dirty="0">
                <a:solidFill>
                  <a:srgbClr val="CC0000"/>
                </a:solidFill>
                <a:latin typeface="Arial Narrow"/>
              </a:rPr>
              <a:t>December 8, 2022</a:t>
            </a:r>
          </a:p>
        </p:txBody>
      </p:sp>
      <p:grpSp>
        <p:nvGrpSpPr>
          <p:cNvPr id="2" name="Group 1"/>
          <p:cNvGrpSpPr/>
          <p:nvPr/>
        </p:nvGrpSpPr>
        <p:grpSpPr>
          <a:xfrm>
            <a:off x="251854" y="5807035"/>
            <a:ext cx="11801601" cy="932212"/>
            <a:chOff x="251854" y="5807035"/>
            <a:chExt cx="11801601" cy="932212"/>
          </a:xfrm>
        </p:grpSpPr>
        <p:grpSp>
          <p:nvGrpSpPr>
            <p:cNvPr id="6" name="Group 5"/>
            <p:cNvGrpSpPr/>
            <p:nvPr/>
          </p:nvGrpSpPr>
          <p:grpSpPr>
            <a:xfrm>
              <a:off x="251854" y="5807035"/>
              <a:ext cx="11801601" cy="932212"/>
              <a:chOff x="38100" y="6000750"/>
              <a:chExt cx="9105900" cy="800100"/>
            </a:xfrm>
          </p:grpSpPr>
          <p:pic>
            <p:nvPicPr>
              <p:cNvPr id="8" name="Picture 7"/>
              <p:cNvPicPr>
                <a:picLocks noChangeAspect="1"/>
              </p:cNvPicPr>
              <p:nvPr/>
            </p:nvPicPr>
            <p:blipFill rotWithShape="1">
              <a:blip r:embed="rId3"/>
              <a:srcRect l="2592" t="8183" r="15194" b="1"/>
              <a:stretch/>
            </p:blipFill>
            <p:spPr>
              <a:xfrm>
                <a:off x="38100" y="6000750"/>
                <a:ext cx="8864600" cy="800100"/>
              </a:xfrm>
              <a:prstGeom prst="rect">
                <a:avLst/>
              </a:prstGeom>
            </p:spPr>
          </p:pic>
          <p:sp>
            <p:nvSpPr>
              <p:cNvPr id="9" name="Rectangle 8"/>
              <p:cNvSpPr/>
              <p:nvPr/>
            </p:nvSpPr>
            <p:spPr>
              <a:xfrm>
                <a:off x="6604000" y="6159500"/>
                <a:ext cx="2540000" cy="6413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7" name="Picture 6">
              <a:extLst>
                <a:ext uri="{FF2B5EF4-FFF2-40B4-BE49-F238E27FC236}">
                  <a16:creationId xmlns:a16="http://schemas.microsoft.com/office/drawing/2014/main" id="{FE2C7761-2176-4862-A85B-5667523A5B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0000" y="5807035"/>
              <a:ext cx="952779" cy="712492"/>
            </a:xfrm>
            <a:prstGeom prst="rect">
              <a:avLst/>
            </a:prstGeom>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b="1" dirty="0"/>
              <a:t>Educational Resources </a:t>
            </a:r>
            <a:br>
              <a:rPr lang="en-US" dirty="0"/>
            </a:br>
            <a:endParaRPr lang="en-US" dirty="0"/>
          </a:p>
        </p:txBody>
      </p:sp>
    </p:spTree>
    <p:extLst>
      <p:ext uri="{BB962C8B-B14F-4D97-AF65-F5344CB8AC3E}">
        <p14:creationId xmlns:p14="http://schemas.microsoft.com/office/powerpoint/2010/main" val="3273136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304F-39E3-7F99-0A71-E535E3F43427}"/>
              </a:ext>
            </a:extLst>
          </p:cNvPr>
          <p:cNvSpPr>
            <a:spLocks noGrp="1"/>
          </p:cNvSpPr>
          <p:nvPr>
            <p:ph type="title"/>
          </p:nvPr>
        </p:nvSpPr>
        <p:spPr/>
        <p:txBody>
          <a:bodyPr/>
          <a:lstStyle/>
          <a:p>
            <a:r>
              <a:rPr lang="en-US" sz="2800" b="1" dirty="0"/>
              <a:t>Fact Sheets</a:t>
            </a:r>
          </a:p>
        </p:txBody>
      </p:sp>
      <p:sp>
        <p:nvSpPr>
          <p:cNvPr id="3" name="Slide Number Placeholder 2">
            <a:extLst>
              <a:ext uri="{FF2B5EF4-FFF2-40B4-BE49-F238E27FC236}">
                <a16:creationId xmlns:a16="http://schemas.microsoft.com/office/drawing/2014/main" id="{C5DCA6E9-EDCD-EECD-7BFB-C9C9F0A2B787}"/>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7A42AFF-E73B-487B-9783-10FFC85EF676}" type="slidenum">
              <a:rPr kumimoji="0" lang="en-US" sz="105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105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4" name="TextBox 3">
            <a:extLst>
              <a:ext uri="{FF2B5EF4-FFF2-40B4-BE49-F238E27FC236}">
                <a16:creationId xmlns:a16="http://schemas.microsoft.com/office/drawing/2014/main" id="{18EFB96F-9A45-5E10-A604-2236A46B2D95}"/>
              </a:ext>
            </a:extLst>
          </p:cNvPr>
          <p:cNvSpPr txBox="1"/>
          <p:nvPr/>
        </p:nvSpPr>
        <p:spPr>
          <a:xfrm>
            <a:off x="242161" y="1490007"/>
            <a:ext cx="4703405"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143C"/>
                </a:solidFill>
                <a:effectLst/>
                <a:uLnTx/>
                <a:uFillTx/>
                <a:latin typeface="Arial"/>
                <a:ea typeface="+mn-ea"/>
                <a:cs typeface="+mn-cs"/>
              </a:rPr>
              <a:t>Fact sheets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High Blood Pressure and Women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Questions to Ask About Your Blood Pressure </a:t>
            </a:r>
            <a:endParaRPr kumimoji="0" lang="en-US" sz="2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Available in English &amp; Spanish</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82B86F82-B4F2-481D-A527-7203B7E95ADD}"/>
              </a:ext>
            </a:extLst>
          </p:cNvPr>
          <p:cNvPicPr>
            <a:picLocks noChangeAspect="1"/>
          </p:cNvPicPr>
          <p:nvPr/>
        </p:nvPicPr>
        <p:blipFill>
          <a:blip r:embed="rId3"/>
          <a:stretch>
            <a:fillRect/>
          </a:stretch>
        </p:blipFill>
        <p:spPr>
          <a:xfrm>
            <a:off x="230320" y="1584170"/>
            <a:ext cx="4104506" cy="5312995"/>
          </a:xfrm>
          <a:prstGeom prst="rect">
            <a:avLst/>
          </a:prstGeom>
        </p:spPr>
      </p:pic>
      <p:pic>
        <p:nvPicPr>
          <p:cNvPr id="7" name="Picture 6">
            <a:extLst>
              <a:ext uri="{FF2B5EF4-FFF2-40B4-BE49-F238E27FC236}">
                <a16:creationId xmlns:a16="http://schemas.microsoft.com/office/drawing/2014/main" id="{1F429942-2E7F-44E8-B466-AF46E6AEF0E3}"/>
              </a:ext>
            </a:extLst>
          </p:cNvPr>
          <p:cNvPicPr>
            <a:picLocks noChangeAspect="1"/>
          </p:cNvPicPr>
          <p:nvPr/>
        </p:nvPicPr>
        <p:blipFill>
          <a:blip r:embed="rId4"/>
          <a:stretch>
            <a:fillRect/>
          </a:stretch>
        </p:blipFill>
        <p:spPr>
          <a:xfrm>
            <a:off x="3563622" y="871209"/>
            <a:ext cx="4761389" cy="5986791"/>
          </a:xfrm>
          <a:prstGeom prst="rect">
            <a:avLst/>
          </a:prstGeom>
        </p:spPr>
      </p:pic>
      <p:pic>
        <p:nvPicPr>
          <p:cNvPr id="8" name="Picture 7">
            <a:extLst>
              <a:ext uri="{FF2B5EF4-FFF2-40B4-BE49-F238E27FC236}">
                <a16:creationId xmlns:a16="http://schemas.microsoft.com/office/drawing/2014/main" id="{09F6E0E8-6C14-4869-866E-8882C65B8026}"/>
              </a:ext>
            </a:extLst>
          </p:cNvPr>
          <p:cNvPicPr>
            <a:picLocks noChangeAspect="1"/>
          </p:cNvPicPr>
          <p:nvPr/>
        </p:nvPicPr>
        <p:blipFill>
          <a:blip r:embed="rId5"/>
          <a:stretch>
            <a:fillRect/>
          </a:stretch>
        </p:blipFill>
        <p:spPr>
          <a:xfrm>
            <a:off x="7857176" y="1584170"/>
            <a:ext cx="3926407" cy="5081233"/>
          </a:xfrm>
          <a:prstGeom prst="rect">
            <a:avLst/>
          </a:prstGeom>
        </p:spPr>
      </p:pic>
    </p:spTree>
    <p:extLst>
      <p:ext uri="{BB962C8B-B14F-4D97-AF65-F5344CB8AC3E}">
        <p14:creationId xmlns:p14="http://schemas.microsoft.com/office/powerpoint/2010/main" val="4041331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A7EAB3-E2AD-4BB8-8FD9-7B5ACDAB2333}"/>
              </a:ext>
            </a:extLst>
          </p:cNvPr>
          <p:cNvPicPr>
            <a:picLocks noChangeAspect="1"/>
          </p:cNvPicPr>
          <p:nvPr/>
        </p:nvPicPr>
        <p:blipFill>
          <a:blip r:embed="rId3"/>
          <a:stretch>
            <a:fillRect/>
          </a:stretch>
        </p:blipFill>
        <p:spPr>
          <a:xfrm>
            <a:off x="30701" y="1134737"/>
            <a:ext cx="4421455" cy="5723263"/>
          </a:xfrm>
          <a:prstGeom prst="rect">
            <a:avLst/>
          </a:prstGeom>
        </p:spPr>
      </p:pic>
      <p:sp>
        <p:nvSpPr>
          <p:cNvPr id="2" name="Title 1">
            <a:extLst>
              <a:ext uri="{FF2B5EF4-FFF2-40B4-BE49-F238E27FC236}">
                <a16:creationId xmlns:a16="http://schemas.microsoft.com/office/drawing/2014/main" id="{A74F304F-39E3-7F99-0A71-E535E3F43427}"/>
              </a:ext>
            </a:extLst>
          </p:cNvPr>
          <p:cNvSpPr>
            <a:spLocks noGrp="1"/>
          </p:cNvSpPr>
          <p:nvPr>
            <p:ph type="title"/>
          </p:nvPr>
        </p:nvSpPr>
        <p:spPr/>
        <p:txBody>
          <a:bodyPr/>
          <a:lstStyle/>
          <a:p>
            <a:r>
              <a:rPr lang="en-US" sz="2800" b="1" dirty="0"/>
              <a:t>Fact Sheets</a:t>
            </a:r>
          </a:p>
        </p:txBody>
      </p:sp>
      <p:sp>
        <p:nvSpPr>
          <p:cNvPr id="3" name="Slide Number Placeholder 2">
            <a:extLst>
              <a:ext uri="{FF2B5EF4-FFF2-40B4-BE49-F238E27FC236}">
                <a16:creationId xmlns:a16="http://schemas.microsoft.com/office/drawing/2014/main" id="{C5DCA6E9-EDCD-EECD-7BFB-C9C9F0A2B787}"/>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7A42AFF-E73B-487B-9783-10FFC85EF676}" type="slidenum">
              <a:rPr kumimoji="0" lang="en-US" sz="105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105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pic>
        <p:nvPicPr>
          <p:cNvPr id="8" name="Picture 7">
            <a:extLst>
              <a:ext uri="{FF2B5EF4-FFF2-40B4-BE49-F238E27FC236}">
                <a16:creationId xmlns:a16="http://schemas.microsoft.com/office/drawing/2014/main" id="{7090C262-C40B-42E7-9051-A0CF6E3D7776}"/>
              </a:ext>
            </a:extLst>
          </p:cNvPr>
          <p:cNvPicPr>
            <a:picLocks noChangeAspect="1"/>
          </p:cNvPicPr>
          <p:nvPr/>
        </p:nvPicPr>
        <p:blipFill>
          <a:blip r:embed="rId4"/>
          <a:stretch>
            <a:fillRect/>
          </a:stretch>
        </p:blipFill>
        <p:spPr>
          <a:xfrm>
            <a:off x="7739846" y="1216970"/>
            <a:ext cx="4281889" cy="5542605"/>
          </a:xfrm>
          <a:prstGeom prst="rect">
            <a:avLst/>
          </a:prstGeom>
        </p:spPr>
      </p:pic>
      <p:pic>
        <p:nvPicPr>
          <p:cNvPr id="9" name="Picture 8">
            <a:extLst>
              <a:ext uri="{FF2B5EF4-FFF2-40B4-BE49-F238E27FC236}">
                <a16:creationId xmlns:a16="http://schemas.microsoft.com/office/drawing/2014/main" id="{5FD2E6C8-C77D-439E-9B9E-D89B22DE63F3}"/>
              </a:ext>
            </a:extLst>
          </p:cNvPr>
          <p:cNvPicPr>
            <a:picLocks noChangeAspect="1"/>
          </p:cNvPicPr>
          <p:nvPr/>
        </p:nvPicPr>
        <p:blipFill>
          <a:blip r:embed="rId5"/>
          <a:stretch>
            <a:fillRect/>
          </a:stretch>
        </p:blipFill>
        <p:spPr>
          <a:xfrm>
            <a:off x="3856689" y="986681"/>
            <a:ext cx="4175256" cy="5402168"/>
          </a:xfrm>
          <a:prstGeom prst="rect">
            <a:avLst/>
          </a:prstGeom>
        </p:spPr>
      </p:pic>
    </p:spTree>
    <p:extLst>
      <p:ext uri="{BB962C8B-B14F-4D97-AF65-F5344CB8AC3E}">
        <p14:creationId xmlns:p14="http://schemas.microsoft.com/office/powerpoint/2010/main" val="2383427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304F-39E3-7F99-0A71-E535E3F43427}"/>
              </a:ext>
            </a:extLst>
          </p:cNvPr>
          <p:cNvSpPr>
            <a:spLocks noGrp="1"/>
          </p:cNvSpPr>
          <p:nvPr>
            <p:ph type="title"/>
          </p:nvPr>
        </p:nvSpPr>
        <p:spPr/>
        <p:txBody>
          <a:bodyPr/>
          <a:lstStyle/>
          <a:p>
            <a:r>
              <a:rPr lang="en-US" sz="2800" b="1" dirty="0"/>
              <a:t>Social Media Resources </a:t>
            </a:r>
          </a:p>
        </p:txBody>
      </p:sp>
      <p:sp>
        <p:nvSpPr>
          <p:cNvPr id="3" name="Slide Number Placeholder 2">
            <a:extLst>
              <a:ext uri="{FF2B5EF4-FFF2-40B4-BE49-F238E27FC236}">
                <a16:creationId xmlns:a16="http://schemas.microsoft.com/office/drawing/2014/main" id="{C5DCA6E9-EDCD-EECD-7BFB-C9C9F0A2B787}"/>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7A42AFF-E73B-487B-9783-10FFC85EF676}" type="slidenum">
              <a:rPr kumimoji="0" lang="en-US" sz="105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105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pic>
        <p:nvPicPr>
          <p:cNvPr id="7" name="Content Placeholder 10" descr="A person smiling for the camera&#10;&#10;Description automatically generated with medium confidence">
            <a:extLst>
              <a:ext uri="{FF2B5EF4-FFF2-40B4-BE49-F238E27FC236}">
                <a16:creationId xmlns:a16="http://schemas.microsoft.com/office/drawing/2014/main" id="{96D26EE3-545F-44AC-9CFC-DF697FAF8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90" y="1356179"/>
            <a:ext cx="4505203" cy="2534177"/>
          </a:xfrm>
          <a:prstGeom prst="rect">
            <a:avLst/>
          </a:prstGeom>
        </p:spPr>
      </p:pic>
      <p:pic>
        <p:nvPicPr>
          <p:cNvPr id="5" name="Picture 4">
            <a:extLst>
              <a:ext uri="{FF2B5EF4-FFF2-40B4-BE49-F238E27FC236}">
                <a16:creationId xmlns:a16="http://schemas.microsoft.com/office/drawing/2014/main" id="{33537196-24C3-4ECA-8F8C-1A93CC792C73}"/>
              </a:ext>
            </a:extLst>
          </p:cNvPr>
          <p:cNvPicPr>
            <a:picLocks noChangeAspect="1"/>
          </p:cNvPicPr>
          <p:nvPr/>
        </p:nvPicPr>
        <p:blipFill>
          <a:blip r:embed="rId4"/>
          <a:stretch>
            <a:fillRect/>
          </a:stretch>
        </p:blipFill>
        <p:spPr>
          <a:xfrm>
            <a:off x="7837025" y="1312110"/>
            <a:ext cx="4190555" cy="235502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A79185FD-20F9-497C-87B9-B215ACBA29B1}"/>
              </a:ext>
            </a:extLst>
          </p:cNvPr>
          <p:cNvPicPr>
            <a:picLocks noChangeAspect="1"/>
          </p:cNvPicPr>
          <p:nvPr/>
        </p:nvPicPr>
        <p:blipFill>
          <a:blip r:embed="rId5"/>
          <a:stretch>
            <a:fillRect/>
          </a:stretch>
        </p:blipFill>
        <p:spPr>
          <a:xfrm>
            <a:off x="7837025" y="4314781"/>
            <a:ext cx="4264446" cy="2398751"/>
          </a:xfrm>
          <a:prstGeom prst="rect">
            <a:avLst/>
          </a:prstGeom>
        </p:spPr>
      </p:pic>
      <p:pic>
        <p:nvPicPr>
          <p:cNvPr id="11" name="Picture 10">
            <a:extLst>
              <a:ext uri="{FF2B5EF4-FFF2-40B4-BE49-F238E27FC236}">
                <a16:creationId xmlns:a16="http://schemas.microsoft.com/office/drawing/2014/main" id="{864E6FAC-ABF3-49D3-9993-86CDAC18A2E8}"/>
              </a:ext>
            </a:extLst>
          </p:cNvPr>
          <p:cNvPicPr>
            <a:picLocks noChangeAspect="1"/>
          </p:cNvPicPr>
          <p:nvPr/>
        </p:nvPicPr>
        <p:blipFill>
          <a:blip r:embed="rId6"/>
          <a:stretch>
            <a:fillRect/>
          </a:stretch>
        </p:blipFill>
        <p:spPr>
          <a:xfrm>
            <a:off x="165206" y="4319269"/>
            <a:ext cx="4292251" cy="2252981"/>
          </a:xfrm>
          <a:prstGeom prst="rect">
            <a:avLst/>
          </a:prstGeom>
        </p:spPr>
      </p:pic>
      <p:pic>
        <p:nvPicPr>
          <p:cNvPr id="6" name="Picture 5">
            <a:extLst>
              <a:ext uri="{FF2B5EF4-FFF2-40B4-BE49-F238E27FC236}">
                <a16:creationId xmlns:a16="http://schemas.microsoft.com/office/drawing/2014/main" id="{707CC89D-8C4A-4D28-89FC-4FFE2F1E7C8C}"/>
              </a:ext>
            </a:extLst>
          </p:cNvPr>
          <p:cNvPicPr>
            <a:picLocks noChangeAspect="1"/>
          </p:cNvPicPr>
          <p:nvPr/>
        </p:nvPicPr>
        <p:blipFill>
          <a:blip r:embed="rId7"/>
          <a:stretch>
            <a:fillRect/>
          </a:stretch>
        </p:blipFill>
        <p:spPr>
          <a:xfrm>
            <a:off x="4382719" y="2278515"/>
            <a:ext cx="3687012" cy="3678148"/>
          </a:xfrm>
          <a:prstGeom prst="rect">
            <a:avLst/>
          </a:prstGeom>
        </p:spPr>
      </p:pic>
    </p:spTree>
    <p:extLst>
      <p:ext uri="{BB962C8B-B14F-4D97-AF65-F5344CB8AC3E}">
        <p14:creationId xmlns:p14="http://schemas.microsoft.com/office/powerpoint/2010/main" val="1932625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304F-39E3-7F99-0A71-E535E3F43427}"/>
              </a:ext>
            </a:extLst>
          </p:cNvPr>
          <p:cNvSpPr>
            <a:spLocks noGrp="1"/>
          </p:cNvSpPr>
          <p:nvPr>
            <p:ph type="title"/>
          </p:nvPr>
        </p:nvSpPr>
        <p:spPr/>
        <p:txBody>
          <a:bodyPr/>
          <a:lstStyle/>
          <a:p>
            <a:r>
              <a:rPr lang="en-US" sz="2800" b="1" dirty="0"/>
              <a:t>Social Media Resources </a:t>
            </a:r>
          </a:p>
        </p:txBody>
      </p:sp>
      <p:sp>
        <p:nvSpPr>
          <p:cNvPr id="3" name="Slide Number Placeholder 2">
            <a:extLst>
              <a:ext uri="{FF2B5EF4-FFF2-40B4-BE49-F238E27FC236}">
                <a16:creationId xmlns:a16="http://schemas.microsoft.com/office/drawing/2014/main" id="{C5DCA6E9-EDCD-EECD-7BFB-C9C9F0A2B787}"/>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7A42AFF-E73B-487B-9783-10FFC85EF676}" type="slidenum">
              <a:rPr kumimoji="0" lang="en-US" sz="105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US" sz="105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pic>
        <p:nvPicPr>
          <p:cNvPr id="4" name="Picture 3">
            <a:extLst>
              <a:ext uri="{FF2B5EF4-FFF2-40B4-BE49-F238E27FC236}">
                <a16:creationId xmlns:a16="http://schemas.microsoft.com/office/drawing/2014/main" id="{094524E2-FA78-43E6-BE8A-C9FAE9554CD5}"/>
              </a:ext>
            </a:extLst>
          </p:cNvPr>
          <p:cNvPicPr>
            <a:picLocks noChangeAspect="1"/>
          </p:cNvPicPr>
          <p:nvPr/>
        </p:nvPicPr>
        <p:blipFill>
          <a:blip r:embed="rId3"/>
          <a:stretch>
            <a:fillRect/>
          </a:stretch>
        </p:blipFill>
        <p:spPr>
          <a:xfrm>
            <a:off x="0" y="1088363"/>
            <a:ext cx="4484424" cy="4484424"/>
          </a:xfrm>
          <a:prstGeom prst="rect">
            <a:avLst/>
          </a:prstGeom>
        </p:spPr>
      </p:pic>
      <p:pic>
        <p:nvPicPr>
          <p:cNvPr id="14" name="Picture 13" descr="A picture containing text, person, person, screenshot&#10;&#10;Description automatically generated">
            <a:extLst>
              <a:ext uri="{FF2B5EF4-FFF2-40B4-BE49-F238E27FC236}">
                <a16:creationId xmlns:a16="http://schemas.microsoft.com/office/drawing/2014/main" id="{45108CAC-1AAE-4025-86FD-62CCABBC8D40}"/>
              </a:ext>
            </a:extLst>
          </p:cNvPr>
          <p:cNvPicPr>
            <a:picLocks noChangeAspect="1"/>
          </p:cNvPicPr>
          <p:nvPr/>
        </p:nvPicPr>
        <p:blipFill>
          <a:blip r:embed="rId4"/>
          <a:stretch>
            <a:fillRect/>
          </a:stretch>
        </p:blipFill>
        <p:spPr>
          <a:xfrm>
            <a:off x="6860032" y="1264285"/>
            <a:ext cx="5331968" cy="2999232"/>
          </a:xfrm>
          <a:prstGeom prst="rect">
            <a:avLst/>
          </a:prstGeom>
        </p:spPr>
      </p:pic>
      <p:pic>
        <p:nvPicPr>
          <p:cNvPr id="12" name="Picture 11" descr="A picture containing wall, red, indoor&#10;&#10;Description automatically generated">
            <a:extLst>
              <a:ext uri="{FF2B5EF4-FFF2-40B4-BE49-F238E27FC236}">
                <a16:creationId xmlns:a16="http://schemas.microsoft.com/office/drawing/2014/main" id="{B99CF6B9-C4FC-4583-AE62-EC6480CC38B3}"/>
              </a:ext>
            </a:extLst>
          </p:cNvPr>
          <p:cNvPicPr>
            <a:picLocks noChangeAspect="1"/>
          </p:cNvPicPr>
          <p:nvPr/>
        </p:nvPicPr>
        <p:blipFill>
          <a:blip r:embed="rId5"/>
          <a:stretch>
            <a:fillRect/>
          </a:stretch>
        </p:blipFill>
        <p:spPr>
          <a:xfrm>
            <a:off x="4086554" y="3092508"/>
            <a:ext cx="3621024" cy="3621024"/>
          </a:xfrm>
          <a:prstGeom prst="rect">
            <a:avLst/>
          </a:prstGeom>
        </p:spPr>
      </p:pic>
    </p:spTree>
    <p:extLst>
      <p:ext uri="{BB962C8B-B14F-4D97-AF65-F5344CB8AC3E}">
        <p14:creationId xmlns:p14="http://schemas.microsoft.com/office/powerpoint/2010/main" val="1345631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304F-39E3-7F99-0A71-E535E3F43427}"/>
              </a:ext>
            </a:extLst>
          </p:cNvPr>
          <p:cNvSpPr>
            <a:spLocks noGrp="1"/>
          </p:cNvSpPr>
          <p:nvPr>
            <p:ph type="title"/>
          </p:nvPr>
        </p:nvSpPr>
        <p:spPr/>
        <p:txBody>
          <a:bodyPr/>
          <a:lstStyle/>
          <a:p>
            <a:r>
              <a:rPr lang="en-US" sz="2800" b="1" dirty="0"/>
              <a:t>Blood Pressure Tracking Resources </a:t>
            </a:r>
          </a:p>
        </p:txBody>
      </p:sp>
      <p:sp>
        <p:nvSpPr>
          <p:cNvPr id="3" name="Slide Number Placeholder 2">
            <a:extLst>
              <a:ext uri="{FF2B5EF4-FFF2-40B4-BE49-F238E27FC236}">
                <a16:creationId xmlns:a16="http://schemas.microsoft.com/office/drawing/2014/main" id="{C5DCA6E9-EDCD-EECD-7BFB-C9C9F0A2B787}"/>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7A42AFF-E73B-487B-9783-10FFC85EF676}" type="slidenum">
              <a:rPr kumimoji="0" lang="en-US" sz="105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46</a:t>
            </a:fld>
            <a:endParaRPr kumimoji="0" lang="en-US" sz="105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pic>
        <p:nvPicPr>
          <p:cNvPr id="8" name="Picture 7">
            <a:extLst>
              <a:ext uri="{FF2B5EF4-FFF2-40B4-BE49-F238E27FC236}">
                <a16:creationId xmlns:a16="http://schemas.microsoft.com/office/drawing/2014/main" id="{20BA8432-A7D6-4E0F-B5FB-7B3F569360AA}"/>
              </a:ext>
            </a:extLst>
          </p:cNvPr>
          <p:cNvPicPr>
            <a:picLocks noChangeAspect="1"/>
          </p:cNvPicPr>
          <p:nvPr/>
        </p:nvPicPr>
        <p:blipFill>
          <a:blip r:embed="rId3"/>
          <a:stretch>
            <a:fillRect/>
          </a:stretch>
        </p:blipFill>
        <p:spPr>
          <a:xfrm>
            <a:off x="6247685" y="1132837"/>
            <a:ext cx="3948525" cy="5109856"/>
          </a:xfrm>
          <a:prstGeom prst="rect">
            <a:avLst/>
          </a:prstGeom>
        </p:spPr>
      </p:pic>
      <p:pic>
        <p:nvPicPr>
          <p:cNvPr id="9" name="Picture 8">
            <a:extLst>
              <a:ext uri="{FF2B5EF4-FFF2-40B4-BE49-F238E27FC236}">
                <a16:creationId xmlns:a16="http://schemas.microsoft.com/office/drawing/2014/main" id="{531AD06E-8B25-4768-8FBE-C22732303352}"/>
              </a:ext>
            </a:extLst>
          </p:cNvPr>
          <p:cNvPicPr>
            <a:picLocks noChangeAspect="1"/>
          </p:cNvPicPr>
          <p:nvPr/>
        </p:nvPicPr>
        <p:blipFill>
          <a:blip r:embed="rId4"/>
          <a:stretch>
            <a:fillRect/>
          </a:stretch>
        </p:blipFill>
        <p:spPr>
          <a:xfrm>
            <a:off x="2566931" y="1685727"/>
            <a:ext cx="2812556" cy="4207642"/>
          </a:xfrm>
          <a:prstGeom prst="rect">
            <a:avLst/>
          </a:prstGeom>
        </p:spPr>
      </p:pic>
    </p:spTree>
    <p:extLst>
      <p:ext uri="{BB962C8B-B14F-4D97-AF65-F5344CB8AC3E}">
        <p14:creationId xmlns:p14="http://schemas.microsoft.com/office/powerpoint/2010/main" val="135088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304F-39E3-7F99-0A71-E535E3F43427}"/>
              </a:ext>
            </a:extLst>
          </p:cNvPr>
          <p:cNvSpPr>
            <a:spLocks noGrp="1"/>
          </p:cNvSpPr>
          <p:nvPr>
            <p:ph type="title"/>
          </p:nvPr>
        </p:nvSpPr>
        <p:spPr/>
        <p:txBody>
          <a:bodyPr/>
          <a:lstStyle/>
          <a:p>
            <a:r>
              <a:rPr lang="en-US" sz="2800" b="1" dirty="0"/>
              <a:t>Visit</a:t>
            </a:r>
            <a:r>
              <a:rPr lang="en-US" sz="2800" b="1" i="1" dirty="0"/>
              <a:t> The Heart Truth</a:t>
            </a:r>
            <a:endParaRPr lang="en-US" sz="2800" b="1" dirty="0"/>
          </a:p>
        </p:txBody>
      </p:sp>
      <p:sp>
        <p:nvSpPr>
          <p:cNvPr id="3" name="Slide Number Placeholder 2">
            <a:extLst>
              <a:ext uri="{FF2B5EF4-FFF2-40B4-BE49-F238E27FC236}">
                <a16:creationId xmlns:a16="http://schemas.microsoft.com/office/drawing/2014/main" id="{C5DCA6E9-EDCD-EECD-7BFB-C9C9F0A2B787}"/>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7A42AFF-E73B-487B-9783-10FFC85EF676}" type="slidenum">
              <a:rPr kumimoji="0" lang="en-US" sz="1050" b="0" i="0" u="none" strike="noStrike" kern="1200" cap="none" spc="0" normalizeH="0" baseline="0" noProof="0" smtClean="0">
                <a:ln>
                  <a:noFill/>
                </a:ln>
                <a:solidFill>
                  <a:prstClr val="black"/>
                </a:solidFill>
                <a:effectLst/>
                <a:uLnTx/>
                <a:uFillTx/>
                <a:latin typeface="Arial" charset="0"/>
                <a:ea typeface="ＭＳ Ｐゴシック" pitchFamily="48"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en-US" sz="105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pic>
        <p:nvPicPr>
          <p:cNvPr id="9" name="Picture 8">
            <a:extLst>
              <a:ext uri="{FF2B5EF4-FFF2-40B4-BE49-F238E27FC236}">
                <a16:creationId xmlns:a16="http://schemas.microsoft.com/office/drawing/2014/main" id="{2C9A1F02-6D2E-4486-A0BA-D72D275F90E4}"/>
              </a:ext>
            </a:extLst>
          </p:cNvPr>
          <p:cNvPicPr>
            <a:picLocks noChangeAspect="1"/>
          </p:cNvPicPr>
          <p:nvPr/>
        </p:nvPicPr>
        <p:blipFill rotWithShape="1">
          <a:blip r:embed="rId3"/>
          <a:srcRect l="2182" t="3121" r="2342"/>
          <a:stretch/>
        </p:blipFill>
        <p:spPr>
          <a:xfrm>
            <a:off x="6946901" y="477838"/>
            <a:ext cx="5016499" cy="5902324"/>
          </a:xfrm>
          <a:prstGeom prst="rect">
            <a:avLst/>
          </a:prstGeom>
        </p:spPr>
      </p:pic>
      <p:sp>
        <p:nvSpPr>
          <p:cNvPr id="8" name="TextBox 7">
            <a:extLst>
              <a:ext uri="{FF2B5EF4-FFF2-40B4-BE49-F238E27FC236}">
                <a16:creationId xmlns:a16="http://schemas.microsoft.com/office/drawing/2014/main" id="{9DF6B4D0-FA00-4760-99A4-709B32301786}"/>
              </a:ext>
            </a:extLst>
          </p:cNvPr>
          <p:cNvSpPr txBox="1"/>
          <p:nvPr/>
        </p:nvSpPr>
        <p:spPr>
          <a:xfrm>
            <a:off x="228600" y="1598866"/>
            <a:ext cx="667585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C0000"/>
                </a:solidFill>
                <a:effectLst/>
                <a:uLnTx/>
                <a:uFillTx/>
                <a:latin typeface="Open Sans" panose="020B0606030504020204" pitchFamily="34" charset="0"/>
                <a:ea typeface="+mn-ea"/>
                <a:cs typeface="+mn-cs"/>
              </a:rPr>
              <a:t> </a:t>
            </a:r>
            <a:r>
              <a:rPr kumimoji="0" lang="en-US" sz="3600" b="1" i="0" u="none" strike="noStrike" kern="1200" cap="none" spc="0" normalizeH="0" baseline="0" noProof="0" dirty="0">
                <a:ln>
                  <a:noFill/>
                </a:ln>
                <a:solidFill>
                  <a:srgbClr val="CC0000"/>
                </a:solidFill>
                <a:effectLst/>
                <a:uLnTx/>
                <a:uFillTx/>
                <a:latin typeface="Open Sans" panose="020B0606030504020204" pitchFamily="34" charset="0"/>
                <a:ea typeface="+mn-ea"/>
                <a:cs typeface="+mn-cs"/>
                <a:hlinkClick r:id="rId4">
                  <a:extLst>
                    <a:ext uri="{A12FA001-AC4F-418D-AE19-62706E023703}">
                      <ahyp:hlinkClr xmlns:ahyp="http://schemas.microsoft.com/office/drawing/2018/hyperlinkcolor" val="tx"/>
                    </a:ext>
                  </a:extLst>
                </a:hlinkClick>
              </a:rPr>
              <a:t>nhlbi.nih.gov/hypertension</a:t>
            </a:r>
            <a:endParaRPr kumimoji="0" lang="en-US" sz="3600" b="1" i="0" u="none" strike="noStrike" kern="1200" cap="none" spc="0" normalizeH="0" baseline="0" noProof="0" dirty="0">
              <a:ln>
                <a:noFill/>
              </a:ln>
              <a:solidFill>
                <a:srgbClr val="CC0000"/>
              </a:solidFill>
              <a:effectLst/>
              <a:uLnTx/>
              <a:uFillTx/>
              <a:latin typeface="Arial"/>
              <a:ea typeface="+mn-ea"/>
              <a:cs typeface="+mn-cs"/>
            </a:endParaRPr>
          </a:p>
        </p:txBody>
      </p:sp>
      <p:sp>
        <p:nvSpPr>
          <p:cNvPr id="12" name="TextBox 11">
            <a:extLst>
              <a:ext uri="{FF2B5EF4-FFF2-40B4-BE49-F238E27FC236}">
                <a16:creationId xmlns:a16="http://schemas.microsoft.com/office/drawing/2014/main" id="{3BDF119E-B8EC-4CDE-81FE-1702A2191AC4}"/>
              </a:ext>
            </a:extLst>
          </p:cNvPr>
          <p:cNvSpPr txBox="1"/>
          <p:nvPr/>
        </p:nvSpPr>
        <p:spPr>
          <a:xfrm>
            <a:off x="922495" y="2853458"/>
            <a:ext cx="5616851"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Resources include: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Fact sheets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Spanish resources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Social Media graphics &amp; sample content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DASH eating plan resources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High blood pressure &amp; pregnancy resources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And more!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94114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5855" y="1445524"/>
            <a:ext cx="10846005" cy="4525963"/>
          </a:xfrm>
        </p:spPr>
        <p:txBody>
          <a:bodyPr vert="horz" lIns="91440" tIns="45720" rIns="91440" bIns="45720" rtlCol="0" anchor="t">
            <a:normAutofit fontScale="92500" lnSpcReduction="10000"/>
          </a:bodyPr>
          <a:lstStyle/>
          <a:p>
            <a:pPr lvl="0"/>
            <a:endParaRPr lang="en-US" dirty="0"/>
          </a:p>
          <a:p>
            <a:pPr marL="255905" indent="-255905"/>
            <a:r>
              <a:rPr lang="en-US" dirty="0"/>
              <a:t>Questions? </a:t>
            </a:r>
            <a:r>
              <a:rPr lang="en-US" u="sng" dirty="0">
                <a:solidFill>
                  <a:srgbClr val="CC0000"/>
                </a:solidFill>
                <a:hlinkClick r:id="rId3">
                  <a:extLst>
                    <a:ext uri="{A12FA001-AC4F-418D-AE19-62706E023703}">
                      <ahyp:hlinkClr xmlns:ahyp="http://schemas.microsoft.com/office/drawing/2018/hyperlinkcolor" val="tx"/>
                    </a:ext>
                  </a:extLst>
                </a:hlinkClick>
              </a:rPr>
              <a:t>HealthEdu@nhlbi.nih.gov</a:t>
            </a:r>
            <a:endParaRPr lang="en-US" u="sng" dirty="0">
              <a:solidFill>
                <a:srgbClr val="CC0000"/>
              </a:solidFill>
            </a:endParaRPr>
          </a:p>
          <a:p>
            <a:pPr marL="255905" indent="-255905"/>
            <a:r>
              <a:rPr lang="en-US" dirty="0">
                <a:solidFill>
                  <a:srgbClr val="CC0000"/>
                </a:solidFill>
                <a:hlinkClick r:id="rId4">
                  <a:extLst>
                    <a:ext uri="{A12FA001-AC4F-418D-AE19-62706E023703}">
                      <ahyp:hlinkClr xmlns:ahyp="http://schemas.microsoft.com/office/drawing/2018/hyperlinkcolor" val="tx"/>
                    </a:ext>
                  </a:extLst>
                </a:hlinkClick>
              </a:rPr>
              <a:t>NHLBI Publications and Resources</a:t>
            </a:r>
            <a:endParaRPr lang="en-US" dirty="0">
              <a:solidFill>
                <a:srgbClr val="CC0000"/>
              </a:solidFill>
            </a:endParaRPr>
          </a:p>
          <a:p>
            <a:pPr marL="255905" indent="-255905"/>
            <a:r>
              <a:rPr lang="en-US" dirty="0"/>
              <a:t>Order materials from the </a:t>
            </a:r>
            <a:r>
              <a:rPr lang="en-US" dirty="0">
                <a:solidFill>
                  <a:srgbClr val="CC0000"/>
                </a:solidFill>
                <a:hlinkClick r:id="rId5">
                  <a:extLst>
                    <a:ext uri="{A12FA001-AC4F-418D-AE19-62706E023703}">
                      <ahyp:hlinkClr xmlns:ahyp="http://schemas.microsoft.com/office/drawing/2018/hyperlinkcolor" val="tx"/>
                    </a:ext>
                  </a:extLst>
                </a:hlinkClick>
              </a:rPr>
              <a:t>NHLBI Center for Health Information</a:t>
            </a:r>
            <a:endParaRPr lang="en-US" dirty="0">
              <a:solidFill>
                <a:srgbClr val="CC0000"/>
              </a:solidFill>
            </a:endParaRPr>
          </a:p>
          <a:p>
            <a:pPr marL="557133" lvl="1" indent="-255905"/>
            <a:r>
              <a:rPr lang="en-US" dirty="0"/>
              <a:t>Phone: 1-877-NHLBI4U (1-877-645-2448) </a:t>
            </a:r>
          </a:p>
          <a:p>
            <a:pPr marL="557133" lvl="1" indent="-255905"/>
            <a:r>
              <a:rPr lang="en-US" dirty="0"/>
              <a:t>Email: NHLBIinfo@nhlbi.nih.gov </a:t>
            </a:r>
          </a:p>
          <a:p>
            <a:pPr marL="557133" lvl="1" indent="-255905"/>
            <a:r>
              <a:rPr lang="en-US" dirty="0"/>
              <a:t>Live Chat</a:t>
            </a:r>
          </a:p>
          <a:p>
            <a:pPr marL="0" indent="0">
              <a:buNone/>
            </a:pPr>
            <a:endParaRPr lang="en-US" dirty="0"/>
          </a:p>
          <a:p>
            <a:pPr marL="255905" indent="-255905">
              <a:buNone/>
            </a:pPr>
            <a:r>
              <a:rPr lang="en-US" dirty="0"/>
              <a:t>Like and follow us on social media. Tag us in your posts and use #OurHearts! </a:t>
            </a:r>
          </a:p>
          <a:p>
            <a:pPr marL="255905" indent="-255905">
              <a:buNone/>
            </a:pPr>
            <a:r>
              <a:rPr lang="en-US" dirty="0">
                <a:solidFill>
                  <a:srgbClr val="CC0000"/>
                </a:solidFill>
                <a:hlinkClick r:id="rId6">
                  <a:extLst>
                    <a:ext uri="{A12FA001-AC4F-418D-AE19-62706E023703}">
                      <ahyp:hlinkClr xmlns:ahyp="http://schemas.microsoft.com/office/drawing/2018/hyperlinkcolor" val="tx"/>
                    </a:ext>
                  </a:extLst>
                </a:hlinkClick>
              </a:rPr>
              <a:t>facebook.com/hearttruth</a:t>
            </a:r>
            <a:r>
              <a:rPr lang="en-US" dirty="0">
                <a:solidFill>
                  <a:srgbClr val="CC0000"/>
                </a:solidFill>
              </a:rPr>
              <a:t> </a:t>
            </a:r>
          </a:p>
          <a:p>
            <a:pPr marL="255905" indent="-255905">
              <a:buNone/>
            </a:pPr>
            <a:r>
              <a:rPr lang="en-US" dirty="0">
                <a:solidFill>
                  <a:srgbClr val="CC0000"/>
                </a:solidFill>
                <a:hlinkClick r:id="rId7">
                  <a:extLst>
                    <a:ext uri="{A12FA001-AC4F-418D-AE19-62706E023703}">
                      <ahyp:hlinkClr xmlns:ahyp="http://schemas.microsoft.com/office/drawing/2018/hyperlinkcolor" val="tx"/>
                    </a:ext>
                  </a:extLst>
                </a:hlinkClick>
              </a:rPr>
              <a:t>twitter.com/thehearttruth</a:t>
            </a:r>
            <a:r>
              <a:rPr lang="en-US" dirty="0">
                <a:solidFill>
                  <a:srgbClr val="CC0000"/>
                </a:solidFill>
              </a:rPr>
              <a:t> </a:t>
            </a:r>
          </a:p>
          <a:p>
            <a:pPr>
              <a:buNone/>
            </a:pPr>
            <a:r>
              <a:rPr lang="en-US" dirty="0">
                <a:solidFill>
                  <a:srgbClr val="CC0000"/>
                </a:solidFill>
                <a:hlinkClick r:id="rId8">
                  <a:extLst>
                    <a:ext uri="{A12FA001-AC4F-418D-AE19-62706E023703}">
                      <ahyp:hlinkClr xmlns:ahyp="http://schemas.microsoft.com/office/drawing/2018/hyperlinkcolor" val="tx"/>
                    </a:ext>
                  </a:extLst>
                </a:hlinkClick>
              </a:rPr>
              <a:t>pinterest.com/thehearttruth</a:t>
            </a:r>
            <a:endParaRPr lang="en-US" dirty="0">
              <a:solidFill>
                <a:srgbClr val="CC0000"/>
              </a:solidFill>
            </a:endParaRPr>
          </a:p>
          <a:p>
            <a:pPr marL="255905" indent="-255905">
              <a:buNone/>
            </a:pPr>
            <a:r>
              <a:rPr lang="en-US" dirty="0">
                <a:solidFill>
                  <a:srgbClr val="CC0000"/>
                </a:solidFill>
                <a:hlinkClick r:id="rId9">
                  <a:extLst>
                    <a:ext uri="{A12FA001-AC4F-418D-AE19-62706E023703}">
                      <ahyp:hlinkClr xmlns:ahyp="http://schemas.microsoft.com/office/drawing/2018/hyperlinkcolor" val="tx"/>
                    </a:ext>
                  </a:extLst>
                </a:hlinkClick>
              </a:rPr>
              <a:t>instagram.com/thehearttruth_nhlbi/</a:t>
            </a:r>
            <a:r>
              <a:rPr lang="en-US" dirty="0">
                <a:solidFill>
                  <a:srgbClr val="CC0000"/>
                </a:solidFill>
              </a:rPr>
              <a:t> </a:t>
            </a:r>
          </a:p>
          <a:p>
            <a:pPr marL="0" indent="0">
              <a:buNone/>
            </a:pPr>
            <a:endParaRPr lang="en-US" dirty="0"/>
          </a:p>
        </p:txBody>
      </p:sp>
      <p:sp>
        <p:nvSpPr>
          <p:cNvPr id="3" name="Slide Number Placeholder 2"/>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9C0EE74-1F2C-4D2D-91EC-B282DFC749DA}" type="slidenum">
              <a:rPr kumimoji="0" lang="en-US" sz="1050" b="0" i="0" u="none" strike="noStrike" kern="1200" cap="none" spc="0" normalizeH="0" baseline="0" noProof="0" dirty="0" smtClean="0">
                <a:ln>
                  <a:noFill/>
                </a:ln>
                <a:solidFill>
                  <a:prstClr val="black"/>
                </a:solidFill>
                <a:effectLst/>
                <a:uLnTx/>
                <a:uFillTx/>
                <a:latin typeface="Arial" charset="0"/>
                <a:ea typeface="ＭＳ Ｐゴシック" pitchFamily="48"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48</a:t>
            </a:fld>
            <a:endParaRPr kumimoji="0" lang="en-US" sz="1050" b="0" i="0" u="none" strike="noStrike" kern="1200" cap="none" spc="0" normalizeH="0" baseline="0" noProof="0">
              <a:ln>
                <a:noFill/>
              </a:ln>
              <a:solidFill>
                <a:prstClr val="black"/>
              </a:solidFill>
              <a:effectLst/>
              <a:uLnTx/>
              <a:uFillTx/>
              <a:latin typeface="Arial" charset="0"/>
              <a:ea typeface="ＭＳ Ｐゴシック" pitchFamily="48" charset="-128"/>
              <a:cs typeface="+mn-cs"/>
            </a:endParaRPr>
          </a:p>
        </p:txBody>
      </p:sp>
      <p:sp>
        <p:nvSpPr>
          <p:cNvPr id="4" name="Title 3"/>
          <p:cNvSpPr>
            <a:spLocks noGrp="1"/>
          </p:cNvSpPr>
          <p:nvPr>
            <p:ph type="title"/>
          </p:nvPr>
        </p:nvSpPr>
        <p:spPr/>
        <p:txBody>
          <a:bodyPr/>
          <a:lstStyle/>
          <a:p>
            <a:r>
              <a:rPr lang="en-US" sz="2800" dirty="0"/>
              <a:t>Thank you!</a:t>
            </a:r>
          </a:p>
        </p:txBody>
      </p:sp>
      <p:pic>
        <p:nvPicPr>
          <p:cNvPr id="11" name="Picture 11">
            <a:extLst>
              <a:ext uri="{FF2B5EF4-FFF2-40B4-BE49-F238E27FC236}">
                <a16:creationId xmlns:a16="http://schemas.microsoft.com/office/drawing/2014/main" id="{EFDF2222-4D48-F28D-8A67-8E22100AB820}"/>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l="65161" t="-1053" b="2105"/>
          <a:stretch/>
        </p:blipFill>
        <p:spPr>
          <a:xfrm>
            <a:off x="444497" y="5343673"/>
            <a:ext cx="364878" cy="627814"/>
          </a:xfrm>
          <a:prstGeom prst="rect">
            <a:avLst/>
          </a:prstGeom>
        </p:spPr>
      </p:pic>
      <p:pic>
        <p:nvPicPr>
          <p:cNvPr id="14" name="Picture 14" descr="Pinterest Social Media Post · Free image on Pixabay">
            <a:extLst>
              <a:ext uri="{FF2B5EF4-FFF2-40B4-BE49-F238E27FC236}">
                <a16:creationId xmlns:a16="http://schemas.microsoft.com/office/drawing/2014/main" id="{9B75F20C-DB80-54EB-C530-A55573C8E674}"/>
              </a:ext>
            </a:extLst>
          </p:cNvPr>
          <p:cNvPicPr>
            <a:picLocks noChangeAspect="1"/>
          </p:cNvPicPr>
          <p:nvPr/>
        </p:nvPicPr>
        <p:blipFill>
          <a:blip r:embed="rId12"/>
          <a:stretch>
            <a:fillRect/>
          </a:stretch>
        </p:blipFill>
        <p:spPr>
          <a:xfrm>
            <a:off x="485852" y="5143829"/>
            <a:ext cx="307300" cy="285647"/>
          </a:xfrm>
          <a:prstGeom prst="rect">
            <a:avLst/>
          </a:prstGeom>
        </p:spPr>
      </p:pic>
      <p:pic>
        <p:nvPicPr>
          <p:cNvPr id="15" name="Picture 11">
            <a:extLst>
              <a:ext uri="{FF2B5EF4-FFF2-40B4-BE49-F238E27FC236}">
                <a16:creationId xmlns:a16="http://schemas.microsoft.com/office/drawing/2014/main" id="{19F785AF-F2F2-C106-80C8-2EFB1F6D5600}"/>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r="67742" b="1053"/>
          <a:stretch/>
        </p:blipFill>
        <p:spPr>
          <a:xfrm>
            <a:off x="461005" y="4264163"/>
            <a:ext cx="339698" cy="627814"/>
          </a:xfrm>
          <a:prstGeom prst="rect">
            <a:avLst/>
          </a:prstGeom>
        </p:spPr>
      </p:pic>
      <p:pic>
        <p:nvPicPr>
          <p:cNvPr id="16" name="Picture 11">
            <a:extLst>
              <a:ext uri="{FF2B5EF4-FFF2-40B4-BE49-F238E27FC236}">
                <a16:creationId xmlns:a16="http://schemas.microsoft.com/office/drawing/2014/main" id="{0A29DD64-F774-DF16-254D-6F954D8BCA87}"/>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l="32903" t="16608" r="33548" b="20000"/>
          <a:stretch/>
        </p:blipFill>
        <p:spPr>
          <a:xfrm>
            <a:off x="452151" y="4737600"/>
            <a:ext cx="389765" cy="446543"/>
          </a:xfrm>
          <a:prstGeom prst="rect">
            <a:avLst/>
          </a:prstGeom>
        </p:spPr>
      </p:pic>
    </p:spTree>
    <p:extLst>
      <p:ext uri="{BB962C8B-B14F-4D97-AF65-F5344CB8AC3E}">
        <p14:creationId xmlns:p14="http://schemas.microsoft.com/office/powerpoint/2010/main" val="816816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16" name="Picture 15">
            <a:extLst>
              <a:ext uri="{FF2B5EF4-FFF2-40B4-BE49-F238E27FC236}">
                <a16:creationId xmlns:a16="http://schemas.microsoft.com/office/drawing/2014/main" id="{193F726A-2D0B-2161-FEC1-E0A815B43BE9}"/>
              </a:ext>
            </a:extLst>
          </p:cNvPr>
          <p:cNvPicPr>
            <a:picLocks noChangeAspect="1"/>
          </p:cNvPicPr>
          <p:nvPr/>
        </p:nvPicPr>
        <p:blipFill>
          <a:blip r:embed="rId3"/>
          <a:stretch>
            <a:fillRect/>
          </a:stretch>
        </p:blipFill>
        <p:spPr>
          <a:xfrm>
            <a:off x="0" y="0"/>
            <a:ext cx="12192000" cy="6857999"/>
          </a:xfrm>
          <a:prstGeom prst="rect">
            <a:avLst/>
          </a:prstGeom>
        </p:spPr>
      </p:pic>
      <p:sp>
        <p:nvSpPr>
          <p:cNvPr id="2" name="TextBox 1">
            <a:extLst>
              <a:ext uri="{FF2B5EF4-FFF2-40B4-BE49-F238E27FC236}">
                <a16:creationId xmlns:a16="http://schemas.microsoft.com/office/drawing/2014/main" id="{E37DBA0A-EAF7-CAFB-A11B-6D81CB10DDAE}"/>
              </a:ext>
            </a:extLst>
          </p:cNvPr>
          <p:cNvSpPr txBox="1"/>
          <p:nvPr/>
        </p:nvSpPr>
        <p:spPr>
          <a:xfrm>
            <a:off x="1008993" y="417091"/>
            <a:ext cx="10713026" cy="1200329"/>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2F92"/>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The Cuff Kit™ Project</a:t>
            </a:r>
            <a:endParaRPr kumimoji="0" lang="en-US" sz="9600" b="1" i="0" u="none" strike="noStrike" kern="1200" cap="none" spc="0" normalizeH="0" baseline="0" noProof="0" dirty="0">
              <a:ln>
                <a:noFill/>
              </a:ln>
              <a:solidFill>
                <a:srgbClr val="FF2F92"/>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84C47FD1-E29A-D67A-0015-1450F013692B}"/>
              </a:ext>
            </a:extLst>
          </p:cNvPr>
          <p:cNvPicPr>
            <a:picLocks noChangeAspect="1"/>
          </p:cNvPicPr>
          <p:nvPr/>
        </p:nvPicPr>
        <p:blipFill rotWithShape="1">
          <a:blip r:embed="rId4"/>
          <a:srcRect l="13970" r="5726"/>
          <a:stretch/>
        </p:blipFill>
        <p:spPr>
          <a:xfrm>
            <a:off x="4341039" y="2224066"/>
            <a:ext cx="3509919" cy="3016513"/>
          </a:xfrm>
          <a:prstGeom prst="ellipse">
            <a:avLst/>
          </a:prstGeom>
          <a:ln>
            <a:noFill/>
          </a:ln>
          <a:effectLst>
            <a:softEdge rad="112500"/>
          </a:effectLst>
        </p:spPr>
      </p:pic>
      <p:pic>
        <p:nvPicPr>
          <p:cNvPr id="18" name="Picture 17">
            <a:extLst>
              <a:ext uri="{FF2B5EF4-FFF2-40B4-BE49-F238E27FC236}">
                <a16:creationId xmlns:a16="http://schemas.microsoft.com/office/drawing/2014/main" id="{7C00C1CC-6AF1-D244-0A27-A972CD3149AF}"/>
              </a:ext>
            </a:extLst>
          </p:cNvPr>
          <p:cNvPicPr>
            <a:picLocks noChangeAspect="1"/>
          </p:cNvPicPr>
          <p:nvPr/>
        </p:nvPicPr>
        <p:blipFill rotWithShape="1">
          <a:blip r:embed="rId5"/>
          <a:srcRect l="8993" r="27848"/>
          <a:stretch/>
        </p:blipFill>
        <p:spPr>
          <a:xfrm>
            <a:off x="8302171" y="2334194"/>
            <a:ext cx="3150341" cy="2796256"/>
          </a:xfrm>
          <a:prstGeom prst="ellipse">
            <a:avLst/>
          </a:prstGeom>
          <a:ln>
            <a:noFill/>
          </a:ln>
          <a:effectLst>
            <a:softEdge rad="112500"/>
          </a:effectLst>
        </p:spPr>
      </p:pic>
      <p:pic>
        <p:nvPicPr>
          <p:cNvPr id="19" name="Picture 18">
            <a:extLst>
              <a:ext uri="{FF2B5EF4-FFF2-40B4-BE49-F238E27FC236}">
                <a16:creationId xmlns:a16="http://schemas.microsoft.com/office/drawing/2014/main" id="{CE81C431-E93F-FF04-C95D-B7A8E8A650BD}"/>
              </a:ext>
            </a:extLst>
          </p:cNvPr>
          <p:cNvPicPr>
            <a:picLocks noChangeAspect="1"/>
          </p:cNvPicPr>
          <p:nvPr/>
        </p:nvPicPr>
        <p:blipFill rotWithShape="1">
          <a:blip r:embed="rId6"/>
          <a:srcRect l="22001" r="16998"/>
          <a:stretch/>
        </p:blipFill>
        <p:spPr>
          <a:xfrm>
            <a:off x="839699" y="2350107"/>
            <a:ext cx="3050127" cy="2780343"/>
          </a:xfrm>
          <a:prstGeom prst="ellipse">
            <a:avLst/>
          </a:prstGeom>
          <a:ln>
            <a:noFill/>
          </a:ln>
          <a:effectLst>
            <a:softEdge rad="112500"/>
          </a:effectLst>
        </p:spPr>
      </p:pic>
      <p:pic>
        <p:nvPicPr>
          <p:cNvPr id="8" name="Picture 7">
            <a:extLst>
              <a:ext uri="{FF2B5EF4-FFF2-40B4-BE49-F238E27FC236}">
                <a16:creationId xmlns:a16="http://schemas.microsoft.com/office/drawing/2014/main" id="{872EF8B5-D570-484B-8CC3-F0D4A93E8876}"/>
              </a:ext>
            </a:extLst>
          </p:cNvPr>
          <p:cNvPicPr>
            <a:picLocks noChangeAspect="1"/>
          </p:cNvPicPr>
          <p:nvPr/>
        </p:nvPicPr>
        <p:blipFill>
          <a:blip r:embed="rId7"/>
          <a:stretch>
            <a:fillRect/>
          </a:stretch>
        </p:blipFill>
        <p:spPr>
          <a:xfrm>
            <a:off x="660728" y="5215657"/>
            <a:ext cx="3019584" cy="1294960"/>
          </a:xfrm>
          <a:prstGeom prst="rect">
            <a:avLst/>
          </a:prstGeom>
          <a:solidFill>
            <a:schemeClr val="accent1"/>
          </a:solidFill>
          <a:ln>
            <a:solidFill>
              <a:schemeClr val="accent1"/>
            </a:solidFill>
          </a:ln>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A7777151-2A90-6144-A106-1B9A269093D3}"/>
              </a:ext>
            </a:extLst>
          </p:cNvPr>
          <p:cNvSpPr txBox="1"/>
          <p:nvPr/>
        </p:nvSpPr>
        <p:spPr>
          <a:xfrm>
            <a:off x="3889826" y="5735021"/>
            <a:ext cx="27210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ontserrat" pitchFamily="2" charset="77"/>
                <a:ea typeface="+mn-ea"/>
                <a:cs typeface="+mn-cs"/>
              </a:rPr>
              <a:t>June 2020-ongoing</a:t>
            </a:r>
          </a:p>
        </p:txBody>
      </p:sp>
    </p:spTree>
    <p:extLst>
      <p:ext uri="{BB962C8B-B14F-4D97-AF65-F5344CB8AC3E}">
        <p14:creationId xmlns:p14="http://schemas.microsoft.com/office/powerpoint/2010/main" val="2504466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Autofit/>
          </a:bodyPr>
          <a:lstStyle/>
          <a:p>
            <a:pPr algn="ctr"/>
            <a:r>
              <a:rPr lang="en-US" sz="4000" b="1" dirty="0">
                <a:solidFill>
                  <a:schemeClr val="bg1"/>
                </a:solidFill>
                <a:latin typeface="Arial" panose="020B0604020202020204" pitchFamily="34" charset="0"/>
                <a:cs typeface="Arial" panose="020B0604020202020204" pitchFamily="34" charset="0"/>
              </a:rPr>
              <a:t>Today’s Objectives</a:t>
            </a:r>
            <a:endParaRPr lang="en-US" sz="4000" b="1" i="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77332" y="1508627"/>
            <a:ext cx="11142133" cy="4351338"/>
          </a:xfrm>
        </p:spPr>
        <p:txBody>
          <a:bodyPr vert="horz" lIns="91440" tIns="45720" rIns="91440" bIns="45720" rtlCol="0" anchor="t">
            <a:normAutofit lnSpcReduction="10000"/>
          </a:bodyPr>
          <a:lstStyle/>
          <a:p>
            <a:pPr marL="342900" marR="0" lvl="0" indent="-342900">
              <a:spcBef>
                <a:spcPts val="0"/>
              </a:spcBef>
              <a:spcAft>
                <a:spcPts val="600"/>
              </a:spcAft>
              <a:buSzPts val="1000"/>
              <a:buFont typeface="Symbol" panose="05050102010706020507" pitchFamily="18" charset="2"/>
              <a:buChar char=""/>
              <a:tabLst>
                <a:tab pos="457200" algn="l"/>
              </a:tabLst>
            </a:pPr>
            <a:r>
              <a:rPr lang="en-US" dirty="0">
                <a:effectLst/>
                <a:latin typeface="Times New Roman" panose="02020603050405020304" pitchFamily="18" charset="0"/>
                <a:ea typeface="Times New Roman" panose="02020603050405020304" pitchFamily="18" charset="0"/>
              </a:rPr>
              <a:t>Understand current evidence-base that supports the use of SMBP to improve maternal health outcomes and prevent adverse events</a:t>
            </a:r>
          </a:p>
          <a:p>
            <a:pPr marL="342900" marR="0" lvl="0" indent="-342900">
              <a:spcBef>
                <a:spcPts val="0"/>
              </a:spcBef>
              <a:spcAft>
                <a:spcPts val="600"/>
              </a:spcAft>
              <a:buSzPts val="1000"/>
              <a:buFont typeface="Symbol" panose="05050102010706020507" pitchFamily="18" charset="2"/>
              <a:buChar char=""/>
              <a:tabLst>
                <a:tab pos="457200" algn="l"/>
              </a:tabLst>
            </a:pPr>
            <a:r>
              <a:rPr lang="en-US" dirty="0">
                <a:effectLst/>
                <a:latin typeface="Times New Roman" panose="02020603050405020304" pitchFamily="18" charset="0"/>
                <a:ea typeface="Times New Roman" panose="02020603050405020304" pitchFamily="18" charset="0"/>
              </a:rPr>
              <a:t>Understand current data gaps and challenges to widespread SMBP use</a:t>
            </a:r>
          </a:p>
          <a:p>
            <a:pPr marL="742950" marR="0" lvl="1" indent="-285750">
              <a:spcBef>
                <a:spcPts val="0"/>
              </a:spcBef>
              <a:spcAft>
                <a:spcPts val="600"/>
              </a:spcAft>
              <a:buSzPts val="1000"/>
              <a:buFont typeface="Courier New" panose="02070309020205020404" pitchFamily="49" charset="0"/>
              <a:buChar char="o"/>
              <a:tabLst>
                <a:tab pos="91440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Limited Medicaid Coverage</a:t>
            </a:r>
          </a:p>
          <a:p>
            <a:pPr marL="742950" marR="0" lvl="1" indent="-285750">
              <a:spcBef>
                <a:spcPts val="0"/>
              </a:spcBef>
              <a:spcAft>
                <a:spcPts val="600"/>
              </a:spcAft>
              <a:buSzPts val="1000"/>
              <a:buFont typeface="Courier New" panose="02070309020205020404" pitchFamily="49" charset="0"/>
              <a:buChar char="o"/>
              <a:tabLst>
                <a:tab pos="91440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Lack of validation of devices for pregnant women</a:t>
            </a:r>
          </a:p>
          <a:p>
            <a:pPr marL="742950" marR="0" lvl="1" indent="-285750">
              <a:spcBef>
                <a:spcPts val="0"/>
              </a:spcBef>
              <a:spcAft>
                <a:spcPts val="600"/>
              </a:spcAft>
              <a:buSzPts val="1000"/>
              <a:buFont typeface="Courier New" panose="02070309020205020404" pitchFamily="49" charset="0"/>
              <a:buChar char="o"/>
              <a:tabLst>
                <a:tab pos="91440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BP of pregnant women excluded from clinical quality measures. (NQF 0018)</a:t>
            </a:r>
          </a:p>
          <a:p>
            <a:pPr marL="342900" marR="0" lvl="0" indent="-342900">
              <a:spcBef>
                <a:spcPts val="0"/>
              </a:spcBef>
              <a:spcAft>
                <a:spcPts val="600"/>
              </a:spcAft>
              <a:buSzPts val="1000"/>
              <a:buFont typeface="Symbol" panose="05050102010706020507" pitchFamily="18" charset="2"/>
              <a:buChar char=""/>
              <a:tabLst>
                <a:tab pos="457200" algn="l"/>
              </a:tabLst>
            </a:pPr>
            <a:r>
              <a:rPr lang="en-US" dirty="0">
                <a:effectLst/>
                <a:latin typeface="Times New Roman" panose="02020603050405020304" pitchFamily="18" charset="0"/>
                <a:ea typeface="Times New Roman" panose="02020603050405020304" pitchFamily="18" charset="0"/>
              </a:rPr>
              <a:t>Explore emerging solutions and amplify best practices for using SMBP in pregnant and postpartum women with hypertension</a:t>
            </a:r>
          </a:p>
          <a:p>
            <a:pPr marL="342900" marR="0" lvl="0" indent="-342900">
              <a:spcBef>
                <a:spcPts val="0"/>
              </a:spcBef>
              <a:spcAft>
                <a:spcPts val="600"/>
              </a:spcAft>
              <a:buSzPts val="1000"/>
              <a:buFont typeface="Symbol" panose="05050102010706020507" pitchFamily="18" charset="2"/>
              <a:buChar char=""/>
              <a:tabLst>
                <a:tab pos="457200" algn="l"/>
              </a:tabLst>
            </a:pPr>
            <a:r>
              <a:rPr lang="en-US" dirty="0">
                <a:effectLst/>
                <a:latin typeface="Times New Roman" panose="02020603050405020304" pitchFamily="18" charset="0"/>
                <a:ea typeface="Times New Roman" panose="02020603050405020304" pitchFamily="18" charset="0"/>
              </a:rPr>
              <a:t>Amplify work to achieve Million Hearts® goals and advance the nation's focus on health equity</a:t>
            </a:r>
          </a:p>
        </p:txBody>
      </p:sp>
    </p:spTree>
    <p:extLst>
      <p:ext uri="{BB962C8B-B14F-4D97-AF65-F5344CB8AC3E}">
        <p14:creationId xmlns:p14="http://schemas.microsoft.com/office/powerpoint/2010/main" val="3428726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A01FBA-0426-220A-F77A-200A7A24F6BE}"/>
              </a:ext>
            </a:extLst>
          </p:cNvPr>
          <p:cNvPicPr>
            <a:picLocks noChangeAspect="1"/>
          </p:cNvPicPr>
          <p:nvPr/>
        </p:nvPicPr>
        <p:blipFill>
          <a:blip r:embed="rId3"/>
          <a:stretch>
            <a:fillRect/>
          </a:stretch>
        </p:blipFill>
        <p:spPr>
          <a:xfrm>
            <a:off x="0" y="1"/>
            <a:ext cx="12192000" cy="6857999"/>
          </a:xfrm>
          <a:prstGeom prst="rect">
            <a:avLst/>
          </a:prstGeom>
        </p:spPr>
      </p:pic>
      <p:sp>
        <p:nvSpPr>
          <p:cNvPr id="3" name="Subtitle 2"/>
          <p:cNvSpPr>
            <a:spLocks noGrp="1"/>
          </p:cNvSpPr>
          <p:nvPr>
            <p:ph idx="1"/>
          </p:nvPr>
        </p:nvSpPr>
        <p:spPr>
          <a:xfrm>
            <a:off x="541638" y="1224886"/>
            <a:ext cx="11057238" cy="5299482"/>
          </a:xfrm>
        </p:spPr>
        <p:txBody>
          <a:bodyPr vert="horz" lIns="91440" tIns="45720" rIns="91440" bIns="45720" rtlCol="0" anchor="t">
            <a:normAutofit fontScale="70000" lnSpcReduction="20000"/>
          </a:bodyPr>
          <a:lstStyle/>
          <a:p>
            <a:pPr marL="342900" indent="-342900">
              <a:lnSpc>
                <a:spcPct val="110000"/>
              </a:lnSpc>
              <a:spcAft>
                <a:spcPts val="600"/>
              </a:spcAft>
            </a:pPr>
            <a:r>
              <a:rPr lang="en-US" b="1" i="1" dirty="0">
                <a:solidFill>
                  <a:srgbClr val="002060"/>
                </a:solidFill>
                <a:latin typeface="Calibri" panose="020F0502020204030204" pitchFamily="34" charset="0"/>
                <a:ea typeface="Calibri" panose="020F0502020204030204" pitchFamily="34" charset="0"/>
                <a:cs typeface="Calibri" panose="020F0502020204030204" pitchFamily="34" charset="0"/>
              </a:rPr>
              <a:t>Complimentary</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validated-in-pregnancy BP devices* with Bluetooth technology, patient education material, and participation in research studies</a:t>
            </a:r>
          </a:p>
          <a:p>
            <a:pPr marL="800100" lvl="1" indent="-342900">
              <a:lnSpc>
                <a:spcPct val="110000"/>
              </a:lnSpc>
              <a:spcBef>
                <a:spcPts val="0"/>
              </a:spcBef>
              <a:spcAft>
                <a:spcPts val="600"/>
              </a:spcAft>
            </a:pP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Empower patients to recognize and report preeclampsia </a:t>
            </a: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symptoms </a:t>
            </a:r>
            <a:r>
              <a:rPr lang="en-US" b="1" i="1" dirty="0">
                <a:solidFill>
                  <a:srgbClr val="002060"/>
                </a:solidFill>
                <a:latin typeface="Calibri" panose="020F0502020204030204" pitchFamily="34" charset="0"/>
                <a:ea typeface="Calibri" panose="020F0502020204030204" pitchFamily="34" charset="0"/>
                <a:cs typeface="Calibri" panose="020F0502020204030204" pitchFamily="34" charset="0"/>
              </a:rPr>
              <a:t>and</a:t>
            </a: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 signs</a:t>
            </a:r>
          </a:p>
          <a:p>
            <a:pPr marL="800100" lvl="1" indent="-342900">
              <a:lnSpc>
                <a:spcPct val="110000"/>
              </a:lnSpc>
              <a:spcBef>
                <a:spcPts val="0"/>
              </a:spcBef>
              <a:spcAft>
                <a:spcPts val="600"/>
              </a:spcAft>
            </a:pP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Educate</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patients and their families on SMBP for pregnancy </a:t>
            </a:r>
            <a:r>
              <a:rPr lang="en-US" b="1" i="1" dirty="0">
                <a:solidFill>
                  <a:srgbClr val="002060"/>
                </a:solidFill>
                <a:latin typeface="Calibri" panose="020F0502020204030204" pitchFamily="34" charset="0"/>
                <a:ea typeface="Calibri" panose="020F0502020204030204" pitchFamily="34" charset="0"/>
                <a:cs typeface="Calibri" panose="020F0502020204030204" pitchFamily="34" charset="0"/>
              </a:rPr>
              <a:t>and</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a </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lifetime</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of health monitoring and management</a:t>
            </a:r>
          </a:p>
          <a:p>
            <a:pPr marL="342900" indent="-342900">
              <a:lnSpc>
                <a:spcPct val="110000"/>
              </a:lnSpc>
              <a:spcAft>
                <a:spcPts val="600"/>
              </a:spcAft>
            </a:pP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Reduce </a:t>
            </a: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noted disparities </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and COVID-19 effects</a:t>
            </a:r>
          </a:p>
          <a:p>
            <a:pPr marL="342900" indent="-342900">
              <a:lnSpc>
                <a:spcPct val="110000"/>
              </a:lnSpc>
              <a:spcAft>
                <a:spcPts val="600"/>
              </a:spcAft>
            </a:pP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Support healthcare providers in outpatient </a:t>
            </a: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Monitoring and Management of BP (3 </a:t>
            </a:r>
            <a:r>
              <a:rPr lang="en-US" b="1" dirty="0" err="1">
                <a:solidFill>
                  <a:srgbClr val="002060"/>
                </a:solidFill>
                <a:latin typeface="Calibri" panose="020F0502020204030204" pitchFamily="34" charset="0"/>
                <a:ea typeface="Calibri" panose="020F0502020204030204" pitchFamily="34" charset="0"/>
                <a:cs typeface="Calibri" panose="020F0502020204030204" pitchFamily="34" charset="0"/>
              </a:rPr>
              <a:t>Ms</a:t>
            </a: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342900" indent="-342900">
              <a:lnSpc>
                <a:spcPct val="110000"/>
              </a:lnSpc>
              <a:spcAft>
                <a:spcPts val="600"/>
              </a:spcAft>
            </a:pP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Collect data </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to demonstrate efficacy and cost effectiveness</a:t>
            </a:r>
          </a:p>
          <a:p>
            <a:pPr marL="914400" lvl="1" indent="-457200">
              <a:lnSpc>
                <a:spcPct val="110000"/>
              </a:lnSpc>
              <a:spcBef>
                <a:spcPts val="0"/>
              </a:spcBef>
              <a:spcAft>
                <a:spcPts val="600"/>
              </a:spcAft>
              <a:buFont typeface="Arial" panose="020B0604020202020204" pitchFamily="34" charset="0"/>
              <a:buChar char="•"/>
            </a:pP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User experience with SMBP (patients and providers)</a:t>
            </a:r>
          </a:p>
          <a:p>
            <a:pPr marL="914400" lvl="1" indent="-457200">
              <a:lnSpc>
                <a:spcPct val="110000"/>
              </a:lnSpc>
              <a:spcBef>
                <a:spcPts val="0"/>
              </a:spcBef>
              <a:spcAft>
                <a:spcPts val="600"/>
              </a:spcAft>
              <a:buFont typeface="Arial" panose="020B0604020202020204" pitchFamily="34" charset="0"/>
              <a:buChar char="•"/>
            </a:pP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SMBP effect on patient care and BP management</a:t>
            </a:r>
          </a:p>
          <a:p>
            <a:pPr marL="914400" lvl="1" indent="-457200">
              <a:lnSpc>
                <a:spcPct val="110000"/>
              </a:lnSpc>
              <a:spcBef>
                <a:spcPts val="0"/>
              </a:spcBef>
              <a:spcAft>
                <a:spcPts val="600"/>
              </a:spcAft>
              <a:buFont typeface="Arial" panose="020B0604020202020204" pitchFamily="34" charset="0"/>
              <a:buChar char="•"/>
            </a:pP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SMBP effect on pregnancy and postpartum health outcomes</a:t>
            </a:r>
          </a:p>
          <a:p>
            <a:pPr marL="914400" lvl="1" indent="-457200">
              <a:lnSpc>
                <a:spcPct val="110000"/>
              </a:lnSpc>
              <a:spcBef>
                <a:spcPts val="0"/>
              </a:spcBef>
              <a:spcAft>
                <a:spcPts val="600"/>
              </a:spcAft>
              <a:buFont typeface="Arial" panose="020B0604020202020204" pitchFamily="34" charset="0"/>
              <a:buChar char="•"/>
            </a:pP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SMBP effect on health disparities</a:t>
            </a:r>
          </a:p>
          <a:p>
            <a:pPr marL="914400" lvl="1" indent="-457200">
              <a:lnSpc>
                <a:spcPct val="110000"/>
              </a:lnSpc>
              <a:spcBef>
                <a:spcPts val="0"/>
              </a:spcBef>
              <a:spcAft>
                <a:spcPts val="600"/>
              </a:spcAft>
              <a:buFont typeface="Arial" panose="020B0604020202020204" pitchFamily="34" charset="0"/>
              <a:buChar char="•"/>
            </a:pP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Health economics of SMBP</a:t>
            </a:r>
          </a:p>
          <a:p>
            <a:pPr marL="457200" indent="-457200">
              <a:lnSpc>
                <a:spcPct val="110000"/>
              </a:lnSpc>
              <a:spcBef>
                <a:spcPts val="0"/>
              </a:spcBef>
              <a:spcAft>
                <a:spcPts val="600"/>
              </a:spcAft>
              <a:buFont typeface="Arial" panose="020B0604020202020204" pitchFamily="34" charset="0"/>
              <a:buChar char="•"/>
            </a:pP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Help build the case for </a:t>
            </a: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payor coverage </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and institutional </a:t>
            </a:r>
            <a:b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changes around SMBP</a:t>
            </a:r>
          </a:p>
        </p:txBody>
      </p:sp>
      <p:sp>
        <p:nvSpPr>
          <p:cNvPr id="7" name="Title 6">
            <a:extLst>
              <a:ext uri="{FF2B5EF4-FFF2-40B4-BE49-F238E27FC236}">
                <a16:creationId xmlns:a16="http://schemas.microsoft.com/office/drawing/2014/main" id="{7B19889C-10E7-D74A-9CB7-9BF24FA6D7E9}"/>
              </a:ext>
            </a:extLst>
          </p:cNvPr>
          <p:cNvSpPr>
            <a:spLocks noGrp="1"/>
          </p:cNvSpPr>
          <p:nvPr>
            <p:ph type="title"/>
          </p:nvPr>
        </p:nvSpPr>
        <p:spPr>
          <a:xfrm>
            <a:off x="541638" y="263149"/>
            <a:ext cx="10515600" cy="961737"/>
          </a:xfrm>
        </p:spPr>
        <p:txBody>
          <a:bodyPr>
            <a:normAutofit/>
          </a:bodyPr>
          <a:lstStyle/>
          <a:p>
            <a:r>
              <a:rPr lang="en-US" sz="5400" b="1" dirty="0">
                <a:solidFill>
                  <a:srgbClr val="FF2F92"/>
                </a:solidFill>
                <a:latin typeface="Calibri" panose="020F0502020204030204" pitchFamily="34" charset="0"/>
                <a:ea typeface="Calibri" panose="020F0502020204030204" pitchFamily="34" charset="0"/>
                <a:cs typeface="Calibri" panose="020F0502020204030204" pitchFamily="34" charset="0"/>
              </a:rPr>
              <a:t>Project Goals &amp; Benefits</a:t>
            </a:r>
          </a:p>
        </p:txBody>
      </p:sp>
      <p:sp>
        <p:nvSpPr>
          <p:cNvPr id="5" name="TextBox 4">
            <a:extLst>
              <a:ext uri="{FF2B5EF4-FFF2-40B4-BE49-F238E27FC236}">
                <a16:creationId xmlns:a16="http://schemas.microsoft.com/office/drawing/2014/main" id="{58AE98F1-FA30-6C48-BD1D-DC5C65905BDA}"/>
              </a:ext>
            </a:extLst>
          </p:cNvPr>
          <p:cNvSpPr txBox="1"/>
          <p:nvPr/>
        </p:nvSpPr>
        <p:spPr>
          <a:xfrm>
            <a:off x="7512908" y="6524368"/>
            <a:ext cx="16805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2022 Preeclampsia Foundation</a:t>
            </a:r>
          </a:p>
        </p:txBody>
      </p:sp>
      <p:sp>
        <p:nvSpPr>
          <p:cNvPr id="4" name="TextBox 3">
            <a:extLst>
              <a:ext uri="{FF2B5EF4-FFF2-40B4-BE49-F238E27FC236}">
                <a16:creationId xmlns:a16="http://schemas.microsoft.com/office/drawing/2014/main" id="{2D34AB5F-A691-1749-952A-560FABD03944}"/>
              </a:ext>
            </a:extLst>
          </p:cNvPr>
          <p:cNvSpPr txBox="1"/>
          <p:nvPr/>
        </p:nvSpPr>
        <p:spPr>
          <a:xfrm>
            <a:off x="541638" y="6293536"/>
            <a:ext cx="4967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*See </a:t>
            </a:r>
            <a:r>
              <a:rPr kumimoji="0" lang="en-US" sz="1600" b="0" i="0" u="none" strike="noStrike" kern="1200" cap="none" spc="0" normalizeH="0" baseline="0" noProof="0" dirty="0">
                <a:ln>
                  <a:noFill/>
                </a:ln>
                <a:solidFill>
                  <a:srgbClr val="FF2F92"/>
                </a:solidFill>
                <a:effectLst/>
                <a:uLnTx/>
                <a:uFillTx/>
                <a:latin typeface="Corbel" panose="020B0503020204020204"/>
                <a:ea typeface="+mn-ea"/>
                <a:cs typeface="+mn-cs"/>
                <a:hlinkClick r:id="rId4">
                  <a:extLst>
                    <a:ext uri="{A12FA001-AC4F-418D-AE19-62706E023703}">
                      <ahyp:hlinkClr xmlns:ahyp="http://schemas.microsoft.com/office/drawing/2018/hyperlinkcolor" val="tx"/>
                    </a:ext>
                  </a:extLst>
                </a:hlinkClick>
              </a:rPr>
              <a:t>www.strideBP.org</a:t>
            </a:r>
            <a:r>
              <a:rPr kumimoji="0" lang="en-US" sz="1600" b="0" i="0" u="none" strike="noStrike" kern="1200" cap="none" spc="0" normalizeH="0" baseline="0" noProof="0" dirty="0">
                <a:ln>
                  <a:noFill/>
                </a:ln>
                <a:solidFill>
                  <a:srgbClr val="FF2F92"/>
                </a:solidFill>
                <a:effectLst/>
                <a:uLnTx/>
                <a:uFillTx/>
                <a:latin typeface="Corbel" panose="020B0503020204020204"/>
                <a:ea typeface="+mn-ea"/>
                <a:cs typeface="+mn-cs"/>
              </a:rPr>
              <a:t> </a:t>
            </a: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for list of validated devices</a:t>
            </a:r>
          </a:p>
        </p:txBody>
      </p:sp>
    </p:spTree>
    <p:extLst>
      <p:ext uri="{BB962C8B-B14F-4D97-AF65-F5344CB8AC3E}">
        <p14:creationId xmlns:p14="http://schemas.microsoft.com/office/powerpoint/2010/main" val="1843592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E8BAD335-1DF8-8041-94C9-66D74ABDEF20}"/>
              </a:ext>
            </a:extLst>
          </p:cNvPr>
          <p:cNvSpPr/>
          <p:nvPr/>
        </p:nvSpPr>
        <p:spPr>
          <a:xfrm>
            <a:off x="9783675" y="6509970"/>
            <a:ext cx="2276649"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2022 Preeclampsia Foundation</a:t>
            </a:r>
          </a:p>
        </p:txBody>
      </p:sp>
      <p:sp>
        <p:nvSpPr>
          <p:cNvPr id="79" name="TextBox 78">
            <a:extLst>
              <a:ext uri="{FF2B5EF4-FFF2-40B4-BE49-F238E27FC236}">
                <a16:creationId xmlns:a16="http://schemas.microsoft.com/office/drawing/2014/main" id="{1F69FCB5-9A89-7046-BF16-61A856C38FC5}"/>
              </a:ext>
            </a:extLst>
          </p:cNvPr>
          <p:cNvSpPr txBox="1"/>
          <p:nvPr/>
        </p:nvSpPr>
        <p:spPr>
          <a:xfrm>
            <a:off x="9152603" y="1572675"/>
            <a:ext cx="294420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ontserrat SemiBold" pitchFamily="2" charset="77"/>
                <a:ea typeface="+mn-ea"/>
                <a:cs typeface="+mn-cs"/>
              </a:rPr>
              <a:t>Distribution to Highest Risk Patients:</a:t>
            </a:r>
          </a:p>
          <a:p>
            <a:pPr marL="285750" marR="0" lvl="0" indent="-285750" algn="l" defTabSz="914400" rtl="0" eaLnBrk="1" fontAlgn="auto" latinLnBrk="0" hangingPunct="1">
              <a:lnSpc>
                <a:spcPct val="1000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Chronic HTN</a:t>
            </a:r>
          </a:p>
          <a:p>
            <a:pPr marL="285750" marR="0" lvl="0" indent="-285750" algn="l" defTabSz="914400" rtl="0" eaLnBrk="1" fontAlgn="auto" latinLnBrk="0" hangingPunct="1">
              <a:lnSpc>
                <a:spcPct val="1000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Previous history of PE</a:t>
            </a:r>
          </a:p>
          <a:p>
            <a:pPr marL="285750" marR="0" lvl="0" indent="-285750" algn="l" defTabSz="914400" rtl="0" eaLnBrk="1" fontAlgn="auto" latinLnBrk="0" hangingPunct="1">
              <a:lnSpc>
                <a:spcPct val="1000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Obesity (BMI 30+)</a:t>
            </a:r>
          </a:p>
          <a:p>
            <a:pPr marL="285750" marR="0" lvl="0" indent="-285750" algn="l" defTabSz="914400" rtl="0" eaLnBrk="1" fontAlgn="auto" latinLnBrk="0" hangingPunct="1">
              <a:lnSpc>
                <a:spcPct val="1000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Age (35+)</a:t>
            </a:r>
          </a:p>
          <a:p>
            <a:pPr marL="285750" marR="0" lvl="0" indent="-285750" algn="l" defTabSz="914400" rtl="0" eaLnBrk="1" fontAlgn="auto" latinLnBrk="0" hangingPunct="1">
              <a:lnSpc>
                <a:spcPct val="1000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Autoimmune disorders</a:t>
            </a:r>
          </a:p>
          <a:p>
            <a:pPr marL="285750" marR="0" lvl="0" indent="-285750" algn="l" defTabSz="914400" rtl="0" eaLnBrk="1" fontAlgn="auto" latinLnBrk="0" hangingPunct="1">
              <a:lnSpc>
                <a:spcPct val="1000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Black/African-American</a:t>
            </a:r>
          </a:p>
          <a:p>
            <a:pPr marL="285750" marR="0" lvl="0" indent="-285750" algn="l" defTabSz="914400" rtl="0" eaLnBrk="1" fontAlgn="auto" latinLnBrk="0" hangingPunct="1">
              <a:lnSpc>
                <a:spcPct val="1000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Native American/Alaska Native</a:t>
            </a:r>
          </a:p>
          <a:p>
            <a:pPr marL="285750" marR="0" lvl="0" indent="-285750" algn="l" defTabSz="914400" rtl="0" eaLnBrk="1" fontAlgn="auto" latinLnBrk="0" hangingPunct="1">
              <a:lnSpc>
                <a:spcPct val="1000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Rural</a:t>
            </a:r>
          </a:p>
        </p:txBody>
      </p:sp>
      <p:cxnSp>
        <p:nvCxnSpPr>
          <p:cNvPr id="81" name="Straight Connector 80">
            <a:extLst>
              <a:ext uri="{FF2B5EF4-FFF2-40B4-BE49-F238E27FC236}">
                <a16:creationId xmlns:a16="http://schemas.microsoft.com/office/drawing/2014/main" id="{DF06F4A1-A768-1242-8B63-37204FC8C615}"/>
              </a:ext>
            </a:extLst>
          </p:cNvPr>
          <p:cNvCxnSpPr>
            <a:cxnSpLocks/>
          </p:cNvCxnSpPr>
          <p:nvPr/>
        </p:nvCxnSpPr>
        <p:spPr>
          <a:xfrm>
            <a:off x="9123977" y="4764825"/>
            <a:ext cx="2666011" cy="0"/>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A0717394-9B1E-2D4B-95D6-9ACE147DCE9F}"/>
              </a:ext>
            </a:extLst>
          </p:cNvPr>
          <p:cNvSpPr txBox="1"/>
          <p:nvPr/>
        </p:nvSpPr>
        <p:spPr>
          <a:xfrm>
            <a:off x="9123977" y="4936032"/>
            <a:ext cx="2666011" cy="73866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Total cuffs shipped:  </a:t>
            </a: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16,126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Providers distributed to: </a:t>
            </a: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191</a:t>
            </a: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States distributed to:  </a:t>
            </a: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21</a:t>
            </a:r>
          </a:p>
        </p:txBody>
      </p:sp>
      <p:pic>
        <p:nvPicPr>
          <p:cNvPr id="83" name="Picture 82">
            <a:extLst>
              <a:ext uri="{FF2B5EF4-FFF2-40B4-BE49-F238E27FC236}">
                <a16:creationId xmlns:a16="http://schemas.microsoft.com/office/drawing/2014/main" id="{69834441-292E-3A4D-BA64-5389E6D73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004" y="5719941"/>
            <a:ext cx="1338632" cy="887571"/>
          </a:xfrm>
          <a:prstGeom prst="rect">
            <a:avLst/>
          </a:prstGeom>
        </p:spPr>
      </p:pic>
      <p:pic>
        <p:nvPicPr>
          <p:cNvPr id="84" name="Picture 83">
            <a:extLst>
              <a:ext uri="{FF2B5EF4-FFF2-40B4-BE49-F238E27FC236}">
                <a16:creationId xmlns:a16="http://schemas.microsoft.com/office/drawing/2014/main" id="{CA137283-B25C-4F4C-B641-1E4E6410B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650" y="5697128"/>
            <a:ext cx="1567022" cy="1015663"/>
          </a:xfrm>
          <a:prstGeom prst="rect">
            <a:avLst/>
          </a:prstGeom>
        </p:spPr>
      </p:pic>
      <p:sp>
        <p:nvSpPr>
          <p:cNvPr id="86" name="TextBox 85">
            <a:extLst>
              <a:ext uri="{FF2B5EF4-FFF2-40B4-BE49-F238E27FC236}">
                <a16:creationId xmlns:a16="http://schemas.microsoft.com/office/drawing/2014/main" id="{B7A9FC92-A3F7-EA4F-9C6D-D7EFE9FCCCA9}"/>
              </a:ext>
            </a:extLst>
          </p:cNvPr>
          <p:cNvSpPr txBox="1"/>
          <p:nvPr/>
        </p:nvSpPr>
        <p:spPr>
          <a:xfrm>
            <a:off x="550833" y="5018188"/>
            <a:ext cx="21046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
                <a:srgbClr val="FF2F92"/>
              </a:buClr>
              <a:buSzTx/>
              <a:buFontTx/>
              <a:buNone/>
              <a:tabLst/>
              <a:defRPr/>
            </a:pPr>
            <a:r>
              <a:rPr kumimoji="0" lang="en-US" sz="4000" b="1" i="0" u="none" strike="noStrike" kern="1200" cap="none" spc="0" normalizeH="0" baseline="0" noProof="0" dirty="0">
                <a:ln w="12700" cmpd="sng">
                  <a:solidFill>
                    <a:srgbClr val="FF2F92"/>
                  </a:solidFill>
                  <a:prstDash val="solid"/>
                </a:ln>
                <a:solidFill>
                  <a:srgbClr val="FF2F92"/>
                </a:solidFill>
                <a:effectLst/>
                <a:uLnTx/>
                <a:uFillTx/>
                <a:latin typeface="Montserrat"/>
                <a:ea typeface="+mn-ea"/>
                <a:cs typeface="+mn-cs"/>
              </a:rPr>
              <a:t>16,126</a:t>
            </a:r>
          </a:p>
        </p:txBody>
      </p:sp>
      <p:pic>
        <p:nvPicPr>
          <p:cNvPr id="17" name="Picture 16">
            <a:extLst>
              <a:ext uri="{FF2B5EF4-FFF2-40B4-BE49-F238E27FC236}">
                <a16:creationId xmlns:a16="http://schemas.microsoft.com/office/drawing/2014/main" id="{A87FAE90-864F-3E42-9D91-64013B716F02}"/>
              </a:ext>
            </a:extLst>
          </p:cNvPr>
          <p:cNvPicPr>
            <a:picLocks noChangeAspect="1"/>
          </p:cNvPicPr>
          <p:nvPr/>
        </p:nvPicPr>
        <p:blipFill>
          <a:blip r:embed="rId5"/>
          <a:stretch>
            <a:fillRect/>
          </a:stretch>
        </p:blipFill>
        <p:spPr>
          <a:xfrm>
            <a:off x="9330630" y="252002"/>
            <a:ext cx="2459358" cy="1054705"/>
          </a:xfrm>
          <a:prstGeom prst="rect">
            <a:avLst/>
          </a:prstGeom>
          <a:solidFill>
            <a:schemeClr val="accent1"/>
          </a:solidFill>
          <a:ln>
            <a:solidFill>
              <a:schemeClr val="accent1"/>
            </a:solidFill>
          </a:ln>
          <a:effectLst>
            <a:outerShdw blurRad="50800" dist="38100" dir="8100000" algn="tr" rotWithShape="0">
              <a:prstClr val="black">
                <a:alpha val="40000"/>
              </a:prstClr>
            </a:outerShdw>
          </a:effectLst>
        </p:spPr>
      </p:pic>
      <p:sp>
        <p:nvSpPr>
          <p:cNvPr id="87" name="TextBox 86">
            <a:extLst>
              <a:ext uri="{FF2B5EF4-FFF2-40B4-BE49-F238E27FC236}">
                <a16:creationId xmlns:a16="http://schemas.microsoft.com/office/drawing/2014/main" id="{246AAA95-5E56-D04C-8862-DC5179568266}"/>
              </a:ext>
            </a:extLst>
          </p:cNvPr>
          <p:cNvSpPr txBox="1"/>
          <p:nvPr/>
        </p:nvSpPr>
        <p:spPr>
          <a:xfrm>
            <a:off x="9045767" y="5895055"/>
            <a:ext cx="28781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pitchFamily="2" charset="77"/>
                <a:ea typeface="+mn-ea"/>
                <a:cs typeface="+mn-cs"/>
              </a:rPr>
              <a:t>Data collected thru October 2022</a:t>
            </a:r>
          </a:p>
        </p:txBody>
      </p:sp>
      <p:sp>
        <p:nvSpPr>
          <p:cNvPr id="15" name="TextBox 14">
            <a:extLst>
              <a:ext uri="{FF2B5EF4-FFF2-40B4-BE49-F238E27FC236}">
                <a16:creationId xmlns:a16="http://schemas.microsoft.com/office/drawing/2014/main" id="{DF4AB84C-F0D6-4B7E-969B-D944B1325B86}"/>
              </a:ext>
            </a:extLst>
          </p:cNvPr>
          <p:cNvSpPr txBox="1"/>
          <p:nvPr/>
        </p:nvSpPr>
        <p:spPr>
          <a:xfrm>
            <a:off x="3816944" y="5018188"/>
            <a:ext cx="1067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
                <a:srgbClr val="FF2F92"/>
              </a:buClr>
              <a:buSzTx/>
              <a:buFontTx/>
              <a:buNone/>
              <a:tabLst/>
              <a:defRPr/>
            </a:pPr>
            <a:r>
              <a:rPr kumimoji="0" lang="en-US" sz="4000" b="1" i="0" u="none" strike="noStrike" kern="1200" cap="none" spc="0" normalizeH="0" baseline="0" noProof="0" dirty="0">
                <a:ln w="12700" cmpd="sng">
                  <a:solidFill>
                    <a:srgbClr val="FF2F92"/>
                  </a:solidFill>
                  <a:prstDash val="solid"/>
                </a:ln>
                <a:solidFill>
                  <a:srgbClr val="FF2F92"/>
                </a:solidFill>
                <a:effectLst/>
                <a:uLnTx/>
                <a:uFillTx/>
                <a:latin typeface="Montserrat"/>
                <a:ea typeface="+mn-ea"/>
                <a:cs typeface="+mn-cs"/>
              </a:rPr>
              <a:t>191</a:t>
            </a:r>
          </a:p>
        </p:txBody>
      </p:sp>
      <p:pic>
        <p:nvPicPr>
          <p:cNvPr id="1026" name="Picture 2" descr="USA Map Clipart - Bright Colors - United States of America- Instant Download">
            <a:extLst>
              <a:ext uri="{FF2B5EF4-FFF2-40B4-BE49-F238E27FC236}">
                <a16:creationId xmlns:a16="http://schemas.microsoft.com/office/drawing/2014/main" id="{003F54FF-C6C7-430A-B6DD-F236CCD4A4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173" b="9640"/>
          <a:stretch/>
        </p:blipFill>
        <p:spPr bwMode="auto">
          <a:xfrm>
            <a:off x="6407908" y="5660014"/>
            <a:ext cx="1705568" cy="10496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B41E2E6-5DB6-4E23-A507-A4871A2824F7}"/>
              </a:ext>
            </a:extLst>
          </p:cNvPr>
          <p:cNvSpPr txBox="1"/>
          <p:nvPr/>
        </p:nvSpPr>
        <p:spPr>
          <a:xfrm>
            <a:off x="6727028" y="4994822"/>
            <a:ext cx="1067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
                <a:srgbClr val="FF2F92"/>
              </a:buClr>
              <a:buSzTx/>
              <a:buFontTx/>
              <a:buNone/>
              <a:tabLst/>
              <a:defRPr/>
            </a:pPr>
            <a:r>
              <a:rPr kumimoji="0" lang="en-US" sz="4000" b="1" i="0" u="none" strike="noStrike" kern="1200" cap="none" spc="0" normalizeH="0" baseline="0" noProof="0" dirty="0">
                <a:ln w="12700" cmpd="sng">
                  <a:solidFill>
                    <a:srgbClr val="FF2F92"/>
                  </a:solidFill>
                  <a:prstDash val="solid"/>
                </a:ln>
                <a:solidFill>
                  <a:srgbClr val="FF2F92"/>
                </a:solidFill>
                <a:effectLst/>
                <a:uLnTx/>
                <a:uFillTx/>
                <a:latin typeface="Montserrat"/>
                <a:ea typeface="+mn-ea"/>
                <a:cs typeface="+mn-cs"/>
              </a:rPr>
              <a:t>21</a:t>
            </a:r>
          </a:p>
        </p:txBody>
      </p:sp>
      <p:pic>
        <p:nvPicPr>
          <p:cNvPr id="4" name="Picture 3">
            <a:extLst>
              <a:ext uri="{FF2B5EF4-FFF2-40B4-BE49-F238E27FC236}">
                <a16:creationId xmlns:a16="http://schemas.microsoft.com/office/drawing/2014/main" id="{7D7816EE-7546-4FB1-C3EB-5DF7A0D57FEC}"/>
              </a:ext>
            </a:extLst>
          </p:cNvPr>
          <p:cNvPicPr>
            <a:picLocks noChangeAspect="1"/>
          </p:cNvPicPr>
          <p:nvPr/>
        </p:nvPicPr>
        <p:blipFill>
          <a:blip r:embed="rId7"/>
          <a:stretch>
            <a:fillRect/>
          </a:stretch>
        </p:blipFill>
        <p:spPr>
          <a:xfrm>
            <a:off x="195719" y="192743"/>
            <a:ext cx="8750591" cy="4802079"/>
          </a:xfrm>
          <a:prstGeom prst="rect">
            <a:avLst/>
          </a:prstGeom>
        </p:spPr>
      </p:pic>
      <p:pic>
        <p:nvPicPr>
          <p:cNvPr id="6" name="Picture 5">
            <a:extLst>
              <a:ext uri="{FF2B5EF4-FFF2-40B4-BE49-F238E27FC236}">
                <a16:creationId xmlns:a16="http://schemas.microsoft.com/office/drawing/2014/main" id="{0F681688-B0D2-9720-4238-8BE3C3DE2CE1}"/>
              </a:ext>
            </a:extLst>
          </p:cNvPr>
          <p:cNvPicPr>
            <a:picLocks noChangeAspect="1"/>
          </p:cNvPicPr>
          <p:nvPr/>
        </p:nvPicPr>
        <p:blipFill>
          <a:blip r:embed="rId8"/>
          <a:stretch>
            <a:fillRect/>
          </a:stretch>
        </p:blipFill>
        <p:spPr>
          <a:xfrm>
            <a:off x="195719" y="3844394"/>
            <a:ext cx="1556199" cy="1150428"/>
          </a:xfrm>
          <a:prstGeom prst="rect">
            <a:avLst/>
          </a:prstGeom>
        </p:spPr>
      </p:pic>
      <p:cxnSp>
        <p:nvCxnSpPr>
          <p:cNvPr id="10" name="Straight Connector 9">
            <a:extLst>
              <a:ext uri="{FF2B5EF4-FFF2-40B4-BE49-F238E27FC236}">
                <a16:creationId xmlns:a16="http://schemas.microsoft.com/office/drawing/2014/main" id="{FB29CA67-399B-74FA-8F9F-5288DA582CB9}"/>
              </a:ext>
            </a:extLst>
          </p:cNvPr>
          <p:cNvCxnSpPr>
            <a:cxnSpLocks/>
          </p:cNvCxnSpPr>
          <p:nvPr/>
        </p:nvCxnSpPr>
        <p:spPr>
          <a:xfrm>
            <a:off x="402012" y="3577507"/>
            <a:ext cx="962289" cy="353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1226042-0C95-178E-CC66-7B8CA4909ACB}"/>
              </a:ext>
            </a:extLst>
          </p:cNvPr>
          <p:cNvCxnSpPr>
            <a:cxnSpLocks/>
          </p:cNvCxnSpPr>
          <p:nvPr/>
        </p:nvCxnSpPr>
        <p:spPr>
          <a:xfrm flipH="1" flipV="1">
            <a:off x="1364301" y="3931253"/>
            <a:ext cx="565284" cy="81428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802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reeclampsia_ppt-2.jpg">
            <a:extLst>
              <a:ext uri="{FF2B5EF4-FFF2-40B4-BE49-F238E27FC236}">
                <a16:creationId xmlns:a16="http://schemas.microsoft.com/office/drawing/2014/main" id="{7B423CA3-BC10-8D4B-9FA9-263639775C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57525" y="-35467"/>
            <a:ext cx="7375742" cy="1183082"/>
          </a:xfrm>
        </p:spPr>
        <p:txBody>
          <a:bodyPr>
            <a:normAutofit/>
          </a:bodyPr>
          <a:lstStyle/>
          <a:p>
            <a:r>
              <a:rPr lang="en-US" sz="4400" dirty="0">
                <a:solidFill>
                  <a:srgbClr val="FF2F92"/>
                </a:solidFill>
              </a:rPr>
              <a:t>Cuff Kit Recipients by Race</a:t>
            </a:r>
          </a:p>
        </p:txBody>
      </p:sp>
      <p:sp>
        <p:nvSpPr>
          <p:cNvPr id="14" name="TextBox 13"/>
          <p:cNvSpPr txBox="1"/>
          <p:nvPr/>
        </p:nvSpPr>
        <p:spPr>
          <a:xfrm>
            <a:off x="10345658" y="5012820"/>
            <a:ext cx="1597960" cy="461665"/>
          </a:xfrm>
          <a:prstGeom prst="rect">
            <a:avLst/>
          </a:prstGeom>
          <a:solidFill>
            <a:schemeClr val="bg1"/>
          </a:solidFill>
          <a:ln>
            <a:solidFill>
              <a:schemeClr val="accent5"/>
            </a:solidFill>
          </a:ln>
          <a:effectLst>
            <a:outerShdw blurRad="50800" dist="38100" dir="8100000" algn="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a:ea typeface="+mn-ea"/>
                <a:cs typeface="+mn-cs"/>
              </a:rPr>
              <a:t>N=2392</a:t>
            </a:r>
            <a:endPar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graphicFrame>
        <p:nvGraphicFramePr>
          <p:cNvPr id="6" name="Chart 5">
            <a:extLst>
              <a:ext uri="{FF2B5EF4-FFF2-40B4-BE49-F238E27FC236}">
                <a16:creationId xmlns:a16="http://schemas.microsoft.com/office/drawing/2014/main" id="{0398ACCF-9D79-4C17-B2E6-0786C261E858}"/>
              </a:ext>
            </a:extLst>
          </p:cNvPr>
          <p:cNvGraphicFramePr>
            <a:graphicFrameLocks/>
          </p:cNvGraphicFramePr>
          <p:nvPr/>
        </p:nvGraphicFramePr>
        <p:xfrm>
          <a:off x="1440492" y="1183082"/>
          <a:ext cx="8555277" cy="4153006"/>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0CC09486-E4A4-8845-873C-9A2D4DF674CD}"/>
              </a:ext>
            </a:extLst>
          </p:cNvPr>
          <p:cNvSpPr/>
          <p:nvPr/>
        </p:nvSpPr>
        <p:spPr>
          <a:xfrm>
            <a:off x="7370065" y="6564039"/>
            <a:ext cx="2103461"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Montserrat Light" pitchFamily="2" charset="77"/>
                <a:ea typeface="+mn-ea"/>
                <a:cs typeface="+mn-cs"/>
              </a:rPr>
              <a:t>© 2022 Preeclampsia Foundation</a:t>
            </a:r>
          </a:p>
        </p:txBody>
      </p:sp>
    </p:spTree>
    <p:extLst>
      <p:ext uri="{BB962C8B-B14F-4D97-AF65-F5344CB8AC3E}">
        <p14:creationId xmlns:p14="http://schemas.microsoft.com/office/powerpoint/2010/main" val="30807102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reeclampsia_ppt-2.jpg">
            <a:extLst>
              <a:ext uri="{FF2B5EF4-FFF2-40B4-BE49-F238E27FC236}">
                <a16:creationId xmlns:a16="http://schemas.microsoft.com/office/drawing/2014/main" id="{7B423CA3-BC10-8D4B-9FA9-263639775C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80515" y="469817"/>
            <a:ext cx="7375742" cy="1183082"/>
          </a:xfrm>
        </p:spPr>
        <p:txBody>
          <a:bodyPr>
            <a:normAutofit fontScale="90000"/>
          </a:bodyPr>
          <a:lstStyle/>
          <a:p>
            <a:r>
              <a:rPr lang="en-US" sz="4400" dirty="0">
                <a:solidFill>
                  <a:srgbClr val="FF2F92"/>
                </a:solidFill>
              </a:rPr>
              <a:t>Cuff Kit Recipients</a:t>
            </a:r>
            <a:br>
              <a:rPr lang="en-US" sz="4400" dirty="0">
                <a:solidFill>
                  <a:srgbClr val="FF2F92"/>
                </a:solidFill>
              </a:rPr>
            </a:br>
            <a:r>
              <a:rPr lang="en-US" sz="4400" dirty="0">
                <a:solidFill>
                  <a:srgbClr val="FF2F92"/>
                </a:solidFill>
              </a:rPr>
              <a:t>by Gestation</a:t>
            </a:r>
          </a:p>
        </p:txBody>
      </p:sp>
      <p:sp>
        <p:nvSpPr>
          <p:cNvPr id="14" name="TextBox 13"/>
          <p:cNvSpPr txBox="1"/>
          <p:nvPr/>
        </p:nvSpPr>
        <p:spPr>
          <a:xfrm>
            <a:off x="10345658" y="5012820"/>
            <a:ext cx="1597960" cy="461665"/>
          </a:xfrm>
          <a:prstGeom prst="rect">
            <a:avLst/>
          </a:prstGeom>
          <a:solidFill>
            <a:schemeClr val="bg1"/>
          </a:solidFill>
          <a:ln>
            <a:solidFill>
              <a:schemeClr val="accent5"/>
            </a:solidFill>
          </a:ln>
          <a:effectLst>
            <a:outerShdw blurRad="50800" dist="38100" dir="8100000" algn="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a:ea typeface="+mn-ea"/>
                <a:cs typeface="+mn-cs"/>
              </a:rPr>
              <a:t>N=2392</a:t>
            </a:r>
            <a:endPar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graphicFrame>
        <p:nvGraphicFramePr>
          <p:cNvPr id="16" name="Chart 15">
            <a:extLst>
              <a:ext uri="{FF2B5EF4-FFF2-40B4-BE49-F238E27FC236}">
                <a16:creationId xmlns:a16="http://schemas.microsoft.com/office/drawing/2014/main" id="{7431B452-29EB-40C6-AE7B-E1498FBE6023}"/>
              </a:ext>
            </a:extLst>
          </p:cNvPr>
          <p:cNvGraphicFramePr>
            <a:graphicFrameLocks/>
          </p:cNvGraphicFramePr>
          <p:nvPr/>
        </p:nvGraphicFramePr>
        <p:xfrm>
          <a:off x="1703540" y="510629"/>
          <a:ext cx="9544833" cy="537835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1"/>
          <p:cNvSpPr txBox="1"/>
          <p:nvPr/>
        </p:nvSpPr>
        <p:spPr>
          <a:xfrm>
            <a:off x="5154090" y="3961535"/>
            <a:ext cx="1872342" cy="5878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ea typeface="+mn-ea"/>
                <a:cs typeface="+mn-cs"/>
              </a:rPr>
              <a:t>3</a:t>
            </a:r>
            <a:r>
              <a:rPr kumimoji="0" lang="en-US" sz="2400" b="0" i="0" u="none" strike="noStrike" kern="1200" cap="none" spc="0" normalizeH="0" baseline="30000" noProof="0" dirty="0">
                <a:ln>
                  <a:noFill/>
                </a:ln>
                <a:solidFill>
                  <a:prstClr val="white"/>
                </a:solidFill>
                <a:effectLst/>
                <a:uLnTx/>
                <a:uFillTx/>
                <a:latin typeface="Montserrat"/>
                <a:ea typeface="+mn-ea"/>
                <a:cs typeface="+mn-cs"/>
              </a:rPr>
              <a:t>rd</a:t>
            </a:r>
            <a:r>
              <a:rPr kumimoji="0" lang="en-US" sz="2400" b="0" i="0" u="none" strike="noStrike" kern="1200" cap="none" spc="0" normalizeH="0" baseline="0" noProof="0" dirty="0">
                <a:ln>
                  <a:noFill/>
                </a:ln>
                <a:solidFill>
                  <a:prstClr val="white"/>
                </a:solidFill>
                <a:effectLst/>
                <a:uLnTx/>
                <a:uFillTx/>
                <a:latin typeface="Montserrat"/>
                <a:ea typeface="+mn-ea"/>
                <a:cs typeface="+mn-cs"/>
              </a:rPr>
              <a:t> Trimester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ontserrat"/>
                <a:ea typeface="+mn-ea"/>
                <a:cs typeface="+mn-cs"/>
              </a:rPr>
              <a:t>(31%)</a:t>
            </a:r>
          </a:p>
        </p:txBody>
      </p:sp>
      <p:sp>
        <p:nvSpPr>
          <p:cNvPr id="8" name="TextBox 1"/>
          <p:cNvSpPr txBox="1"/>
          <p:nvPr/>
        </p:nvSpPr>
        <p:spPr>
          <a:xfrm>
            <a:off x="7026432" y="2600464"/>
            <a:ext cx="1872342" cy="14915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ea typeface="+mn-ea"/>
                <a:cs typeface="+mn-cs"/>
              </a:rPr>
              <a:t>2</a:t>
            </a:r>
            <a:r>
              <a:rPr kumimoji="0" lang="en-US" sz="2400" b="0" i="0" u="none" strike="noStrike" kern="1200" cap="none" spc="0" normalizeH="0" baseline="30000" noProof="0" dirty="0">
                <a:ln>
                  <a:noFill/>
                </a:ln>
                <a:solidFill>
                  <a:prstClr val="white"/>
                </a:solidFill>
                <a:effectLst/>
                <a:uLnTx/>
                <a:uFillTx/>
                <a:latin typeface="Montserrat"/>
                <a:ea typeface="+mn-ea"/>
                <a:cs typeface="+mn-cs"/>
              </a:rPr>
              <a:t>nd</a:t>
            </a:r>
            <a:endParaRPr kumimoji="0" lang="en-US" sz="2400" b="0" i="0" u="none" strike="noStrike" kern="1200" cap="none" spc="0" normalizeH="0" baseline="0" noProof="0" dirty="0">
              <a:ln>
                <a:noFill/>
              </a:ln>
              <a:solidFill>
                <a:prstClr val="white"/>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ea typeface="+mn-ea"/>
                <a:cs typeface="+mn-cs"/>
              </a:rPr>
              <a:t>Trimester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ontserrat"/>
                <a:ea typeface="+mn-ea"/>
                <a:cs typeface="+mn-cs"/>
              </a:rPr>
              <a:t>(26%)</a:t>
            </a:r>
          </a:p>
        </p:txBody>
      </p:sp>
      <p:sp>
        <p:nvSpPr>
          <p:cNvPr id="17" name="TextBox 16"/>
          <p:cNvSpPr txBox="1"/>
          <p:nvPr/>
        </p:nvSpPr>
        <p:spPr>
          <a:xfrm>
            <a:off x="1855284" y="4356355"/>
            <a:ext cx="1872342" cy="14915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ea typeface="+mn-ea"/>
                <a:cs typeface="+mn-cs"/>
              </a:rPr>
              <a:t>Post-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ea typeface="+mn-ea"/>
                <a:cs typeface="+mn-cs"/>
              </a:rPr>
              <a:t>Partum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ontserrat"/>
                <a:ea typeface="+mn-ea"/>
                <a:cs typeface="+mn-cs"/>
              </a:rPr>
              <a:t>(37%)</a:t>
            </a:r>
          </a:p>
        </p:txBody>
      </p:sp>
      <p:sp>
        <p:nvSpPr>
          <p:cNvPr id="18" name="TextBox 17"/>
          <p:cNvSpPr txBox="1"/>
          <p:nvPr/>
        </p:nvSpPr>
        <p:spPr>
          <a:xfrm>
            <a:off x="7391900" y="88647"/>
            <a:ext cx="1872342" cy="14915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32D91">
                    <a:lumMod val="75000"/>
                  </a:srgbClr>
                </a:solidFill>
                <a:effectLst/>
                <a:uLnTx/>
                <a:uFillTx/>
                <a:latin typeface="Montserrat"/>
                <a:ea typeface="+mn-ea"/>
                <a:cs typeface="+mn-cs"/>
              </a:rPr>
              <a:t>1st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32D91">
                    <a:lumMod val="75000"/>
                  </a:srgbClr>
                </a:solidFill>
                <a:effectLst/>
                <a:uLnTx/>
                <a:uFillTx/>
                <a:latin typeface="Montserrat"/>
                <a:ea typeface="+mn-ea"/>
                <a:cs typeface="+mn-cs"/>
              </a:rPr>
              <a:t>Trimester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32D91">
                    <a:lumMod val="75000"/>
                  </a:srgbClr>
                </a:solidFill>
                <a:effectLst/>
                <a:uLnTx/>
                <a:uFillTx/>
                <a:latin typeface="Montserrat"/>
                <a:ea typeface="+mn-ea"/>
                <a:cs typeface="+mn-cs"/>
              </a:rPr>
              <a:t>(12%)</a:t>
            </a:r>
          </a:p>
        </p:txBody>
      </p:sp>
      <p:sp>
        <p:nvSpPr>
          <p:cNvPr id="19" name="TextBox 18"/>
          <p:cNvSpPr txBox="1"/>
          <p:nvPr/>
        </p:nvSpPr>
        <p:spPr>
          <a:xfrm>
            <a:off x="4248586" y="2048233"/>
            <a:ext cx="2166333" cy="14915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ea typeface="+mn-ea"/>
                <a:cs typeface="+mn-cs"/>
              </a:rPr>
              <a:t>Postpartum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ontserrat"/>
                <a:ea typeface="+mn-ea"/>
                <a:cs typeface="+mn-cs"/>
              </a:rPr>
              <a:t>(30%)</a:t>
            </a:r>
          </a:p>
        </p:txBody>
      </p:sp>
      <p:cxnSp>
        <p:nvCxnSpPr>
          <p:cNvPr id="4" name="Straight Arrow Connector 3">
            <a:extLst>
              <a:ext uri="{FF2B5EF4-FFF2-40B4-BE49-F238E27FC236}">
                <a16:creationId xmlns:a16="http://schemas.microsoft.com/office/drawing/2014/main" id="{E8D15FC9-C6A5-428D-8D70-066C4AEA7B49}"/>
              </a:ext>
            </a:extLst>
          </p:cNvPr>
          <p:cNvCxnSpPr/>
          <p:nvPr/>
        </p:nvCxnSpPr>
        <p:spPr>
          <a:xfrm flipH="1">
            <a:off x="6920086" y="699857"/>
            <a:ext cx="413221" cy="269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D3E9244-0B63-B846-8DF7-F5F45C1A0CF8}"/>
              </a:ext>
            </a:extLst>
          </p:cNvPr>
          <p:cNvSpPr/>
          <p:nvPr/>
        </p:nvSpPr>
        <p:spPr>
          <a:xfrm>
            <a:off x="7370065" y="6564039"/>
            <a:ext cx="2103461"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Montserrat Light" pitchFamily="2" charset="77"/>
                <a:ea typeface="+mn-ea"/>
                <a:cs typeface="+mn-cs"/>
              </a:rPr>
              <a:t>© 2022 Preeclampsia Foundation</a:t>
            </a:r>
          </a:p>
        </p:txBody>
      </p:sp>
    </p:spTree>
    <p:extLst>
      <p:ext uri="{BB962C8B-B14F-4D97-AF65-F5344CB8AC3E}">
        <p14:creationId xmlns:p14="http://schemas.microsoft.com/office/powerpoint/2010/main" val="2905033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reeclampsia_ppt-2.jpg">
            <a:extLst>
              <a:ext uri="{FF2B5EF4-FFF2-40B4-BE49-F238E27FC236}">
                <a16:creationId xmlns:a16="http://schemas.microsoft.com/office/drawing/2014/main" id="{7B423CA3-BC10-8D4B-9FA9-263639775C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p:cNvSpPr>
            <a:spLocks noGrp="1"/>
          </p:cNvSpPr>
          <p:nvPr>
            <p:ph type="title"/>
          </p:nvPr>
        </p:nvSpPr>
        <p:spPr>
          <a:xfrm>
            <a:off x="172299" y="-88067"/>
            <a:ext cx="10936303" cy="739549"/>
          </a:xfrm>
        </p:spPr>
        <p:txBody>
          <a:bodyPr>
            <a:normAutofit/>
          </a:bodyPr>
          <a:lstStyle/>
          <a:p>
            <a:r>
              <a:rPr lang="en-US" sz="2800" dirty="0">
                <a:solidFill>
                  <a:srgbClr val="FF2F92"/>
                </a:solidFill>
              </a:rPr>
              <a:t>Providers perception of how the Cuff Kit has influenced patient’s care</a:t>
            </a:r>
          </a:p>
        </p:txBody>
      </p:sp>
      <p:sp>
        <p:nvSpPr>
          <p:cNvPr id="14" name="TextBox 13"/>
          <p:cNvSpPr txBox="1"/>
          <p:nvPr/>
        </p:nvSpPr>
        <p:spPr>
          <a:xfrm>
            <a:off x="9415849" y="5199962"/>
            <a:ext cx="2490699" cy="707886"/>
          </a:xfrm>
          <a:prstGeom prst="rect">
            <a:avLst/>
          </a:prstGeom>
          <a:solidFill>
            <a:schemeClr val="bg1"/>
          </a:solidFill>
          <a:ln>
            <a:solidFill>
              <a:schemeClr val="accent5"/>
            </a:solidFill>
          </a:ln>
          <a:effectLst>
            <a:outerShdw blurRad="50800" dist="38100" dir="8100000" algn="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ontserrat"/>
                <a:ea typeface="+mn-ea"/>
                <a:cs typeface="+mn-cs"/>
              </a:rPr>
              <a:t>N=72 sites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ontserrat"/>
                <a:ea typeface="+mn-ea"/>
                <a:cs typeface="+mn-cs"/>
              </a:rPr>
              <a:t>N=2,392 patients</a:t>
            </a:r>
            <a:endParaRPr kumimoji="0" lang="en-US" sz="2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TextBox 2">
            <a:extLst>
              <a:ext uri="{FF2B5EF4-FFF2-40B4-BE49-F238E27FC236}">
                <a16:creationId xmlns:a16="http://schemas.microsoft.com/office/drawing/2014/main" id="{473EE975-9AAF-4048-8E2F-5B6E7262F41D}"/>
              </a:ext>
            </a:extLst>
          </p:cNvPr>
          <p:cNvSpPr txBox="1"/>
          <p:nvPr/>
        </p:nvSpPr>
        <p:spPr>
          <a:xfrm>
            <a:off x="6340443" y="2764561"/>
            <a:ext cx="16175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Significantly Influenced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49%</a:t>
            </a:r>
          </a:p>
        </p:txBody>
      </p:sp>
      <p:sp>
        <p:nvSpPr>
          <p:cNvPr id="8" name="TextBox 7">
            <a:extLst>
              <a:ext uri="{FF2B5EF4-FFF2-40B4-BE49-F238E27FC236}">
                <a16:creationId xmlns:a16="http://schemas.microsoft.com/office/drawing/2014/main" id="{7F01CCD9-D589-4769-9AF3-4CC623608A02}"/>
              </a:ext>
            </a:extLst>
          </p:cNvPr>
          <p:cNvSpPr txBox="1"/>
          <p:nvPr/>
        </p:nvSpPr>
        <p:spPr>
          <a:xfrm>
            <a:off x="4339142" y="3455641"/>
            <a:ext cx="16175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Somewhat Influenced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35%</a:t>
            </a:r>
          </a:p>
        </p:txBody>
      </p:sp>
      <p:graphicFrame>
        <p:nvGraphicFramePr>
          <p:cNvPr id="12" name="Chart 11">
            <a:extLst>
              <a:ext uri="{FF2B5EF4-FFF2-40B4-BE49-F238E27FC236}">
                <a16:creationId xmlns:a16="http://schemas.microsoft.com/office/drawing/2014/main" id="{25776E2B-CEB6-4F25-BB49-0A054F2E5826}"/>
              </a:ext>
            </a:extLst>
          </p:cNvPr>
          <p:cNvGraphicFramePr>
            <a:graphicFrameLocks/>
          </p:cNvGraphicFramePr>
          <p:nvPr/>
        </p:nvGraphicFramePr>
        <p:xfrm>
          <a:off x="1180201" y="1294646"/>
          <a:ext cx="9928401" cy="461320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8464A4A8-41A2-4D2C-A0C5-922A4AED9D7A}"/>
              </a:ext>
            </a:extLst>
          </p:cNvPr>
          <p:cNvSpPr txBox="1"/>
          <p:nvPr/>
        </p:nvSpPr>
        <p:spPr>
          <a:xfrm>
            <a:off x="2927287" y="1481265"/>
            <a:ext cx="16175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32D91">
                    <a:lumMod val="75000"/>
                  </a:srgbClr>
                </a:solidFill>
                <a:effectLst/>
                <a:uLnTx/>
                <a:uFillTx/>
                <a:latin typeface="Corbel" panose="020B0503020204020204"/>
                <a:ea typeface="+mn-ea"/>
                <a:cs typeface="+mn-cs"/>
              </a:rPr>
              <a:t>Did Not Influence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32D91">
                    <a:lumMod val="75000"/>
                  </a:srgbClr>
                </a:solidFill>
                <a:effectLst/>
                <a:uLnTx/>
                <a:uFillTx/>
                <a:latin typeface="Corbel" panose="020B0503020204020204"/>
                <a:ea typeface="+mn-ea"/>
                <a:cs typeface="+mn-cs"/>
              </a:rPr>
              <a:t>7%</a:t>
            </a:r>
          </a:p>
        </p:txBody>
      </p:sp>
      <p:cxnSp>
        <p:nvCxnSpPr>
          <p:cNvPr id="5" name="Straight Arrow Connector 4">
            <a:extLst>
              <a:ext uri="{FF2B5EF4-FFF2-40B4-BE49-F238E27FC236}">
                <a16:creationId xmlns:a16="http://schemas.microsoft.com/office/drawing/2014/main" id="{7ED55F5F-53B6-41C9-B150-DA8BDFD508E4}"/>
              </a:ext>
            </a:extLst>
          </p:cNvPr>
          <p:cNvCxnSpPr>
            <a:cxnSpLocks/>
            <a:endCxn id="9" idx="3"/>
          </p:cNvCxnSpPr>
          <p:nvPr/>
        </p:nvCxnSpPr>
        <p:spPr>
          <a:xfrm>
            <a:off x="4200808" y="1761426"/>
            <a:ext cx="344031" cy="181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DA3A5-6959-425D-8234-A46BD152768F}"/>
              </a:ext>
            </a:extLst>
          </p:cNvPr>
          <p:cNvSpPr txBox="1"/>
          <p:nvPr/>
        </p:nvSpPr>
        <p:spPr>
          <a:xfrm>
            <a:off x="5706189" y="723256"/>
            <a:ext cx="1617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32D91">
                    <a:lumMod val="75000"/>
                  </a:srgbClr>
                </a:solidFill>
                <a:effectLst/>
                <a:uLnTx/>
                <a:uFillTx/>
                <a:latin typeface="Corbel" panose="020B0503020204020204"/>
                <a:ea typeface="+mn-ea"/>
                <a:cs typeface="+mn-cs"/>
              </a:rPr>
              <a:t>Didn’t Answer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32D91">
                    <a:lumMod val="75000"/>
                  </a:srgbClr>
                </a:solidFill>
                <a:effectLst/>
                <a:uLnTx/>
                <a:uFillTx/>
                <a:latin typeface="Corbel" panose="020B0503020204020204"/>
                <a:ea typeface="+mn-ea"/>
                <a:cs typeface="+mn-cs"/>
              </a:rPr>
              <a:t>10%</a:t>
            </a:r>
          </a:p>
        </p:txBody>
      </p:sp>
      <p:cxnSp>
        <p:nvCxnSpPr>
          <p:cNvPr id="15" name="Straight Arrow Connector 14">
            <a:extLst>
              <a:ext uri="{FF2B5EF4-FFF2-40B4-BE49-F238E27FC236}">
                <a16:creationId xmlns:a16="http://schemas.microsoft.com/office/drawing/2014/main" id="{984FA46D-08E8-491C-AE33-4D3FB23504AA}"/>
              </a:ext>
            </a:extLst>
          </p:cNvPr>
          <p:cNvCxnSpPr>
            <a:cxnSpLocks/>
          </p:cNvCxnSpPr>
          <p:nvPr/>
        </p:nvCxnSpPr>
        <p:spPr>
          <a:xfrm flipH="1">
            <a:off x="5744667" y="1122399"/>
            <a:ext cx="121979" cy="172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87AE109-9E27-4F73-8147-CA222E86600A}"/>
              </a:ext>
            </a:extLst>
          </p:cNvPr>
          <p:cNvSpPr txBox="1"/>
          <p:nvPr/>
        </p:nvSpPr>
        <p:spPr>
          <a:xfrm>
            <a:off x="4339142" y="3601247"/>
            <a:ext cx="16175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Somewhat Influenced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36%</a:t>
            </a:r>
          </a:p>
        </p:txBody>
      </p:sp>
      <p:sp>
        <p:nvSpPr>
          <p:cNvPr id="17" name="TextBox 16">
            <a:extLst>
              <a:ext uri="{FF2B5EF4-FFF2-40B4-BE49-F238E27FC236}">
                <a16:creationId xmlns:a16="http://schemas.microsoft.com/office/drawing/2014/main" id="{20BDDC73-55C1-405F-A52E-5A7052FCB1E3}"/>
              </a:ext>
            </a:extLst>
          </p:cNvPr>
          <p:cNvSpPr txBox="1"/>
          <p:nvPr/>
        </p:nvSpPr>
        <p:spPr>
          <a:xfrm>
            <a:off x="6340443" y="2863626"/>
            <a:ext cx="16175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Significantly Influenced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47%</a:t>
            </a:r>
          </a:p>
        </p:txBody>
      </p:sp>
      <p:sp>
        <p:nvSpPr>
          <p:cNvPr id="18" name="Rectangle 17">
            <a:extLst>
              <a:ext uri="{FF2B5EF4-FFF2-40B4-BE49-F238E27FC236}">
                <a16:creationId xmlns:a16="http://schemas.microsoft.com/office/drawing/2014/main" id="{B3CDE950-9D6A-8A42-9403-288856642078}"/>
              </a:ext>
            </a:extLst>
          </p:cNvPr>
          <p:cNvSpPr/>
          <p:nvPr/>
        </p:nvSpPr>
        <p:spPr>
          <a:xfrm>
            <a:off x="7370065" y="6564039"/>
            <a:ext cx="2103461"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Montserrat Light" pitchFamily="2" charset="77"/>
                <a:ea typeface="+mn-ea"/>
                <a:cs typeface="+mn-cs"/>
              </a:rPr>
              <a:t>© 2022 Preeclampsia Foundation</a:t>
            </a:r>
          </a:p>
        </p:txBody>
      </p:sp>
    </p:spTree>
    <p:extLst>
      <p:ext uri="{BB962C8B-B14F-4D97-AF65-F5344CB8AC3E}">
        <p14:creationId xmlns:p14="http://schemas.microsoft.com/office/powerpoint/2010/main" val="3840051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reeclampsia_ppt-2.jpg">
            <a:extLst>
              <a:ext uri="{FF2B5EF4-FFF2-40B4-BE49-F238E27FC236}">
                <a16:creationId xmlns:a16="http://schemas.microsoft.com/office/drawing/2014/main" id="{7B423CA3-BC10-8D4B-9FA9-263639775C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72857" y="289172"/>
            <a:ext cx="11130137" cy="1183082"/>
          </a:xfrm>
        </p:spPr>
        <p:txBody>
          <a:bodyPr>
            <a:normAutofit fontScale="90000"/>
          </a:bodyPr>
          <a:lstStyle/>
          <a:p>
            <a:r>
              <a:rPr lang="en-US" sz="4400" dirty="0">
                <a:solidFill>
                  <a:srgbClr val="FF2F92"/>
                </a:solidFill>
              </a:rPr>
              <a:t>How valuable was being able to take your BP at home to you? (patients reporting)</a:t>
            </a:r>
          </a:p>
        </p:txBody>
      </p:sp>
      <p:sp>
        <p:nvSpPr>
          <p:cNvPr id="14" name="TextBox 13"/>
          <p:cNvSpPr txBox="1"/>
          <p:nvPr/>
        </p:nvSpPr>
        <p:spPr>
          <a:xfrm>
            <a:off x="9551773" y="5012820"/>
            <a:ext cx="2391845" cy="400110"/>
          </a:xfrm>
          <a:prstGeom prst="rect">
            <a:avLst/>
          </a:prstGeom>
          <a:solidFill>
            <a:schemeClr val="bg1"/>
          </a:solidFill>
          <a:ln>
            <a:solidFill>
              <a:schemeClr val="accent5"/>
            </a:solidFill>
          </a:ln>
          <a:effectLst>
            <a:outerShdw blurRad="50800" dist="38100" dir="8100000" algn="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ontserrat"/>
                <a:ea typeface="+mn-ea"/>
                <a:cs typeface="+mn-cs"/>
              </a:rPr>
              <a:t>N=80 patients </a:t>
            </a:r>
            <a:endParaRPr kumimoji="0" lang="en-US" sz="20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Rectangle 1"/>
          <p:cNvSpPr>
            <a:spLocks noChangeArrowheads="1"/>
          </p:cNvSpPr>
          <p:nvPr/>
        </p:nvSpPr>
        <p:spPr bwMode="auto">
          <a:xfrm>
            <a:off x="0" y="-284693"/>
            <a:ext cx="545021" cy="5693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33E48"/>
                </a:solidFill>
                <a:effectLst/>
                <a:uLnTx/>
                <a:uFillTx/>
                <a:latin typeface="National2"/>
                <a:ea typeface="+mn-ea"/>
                <a:cs typeface="+mn-cs"/>
                <a:hlinkClick r:id="rId4"/>
              </a:rPr>
              <a:t>Save as</a:t>
            </a:r>
            <a:endParaRPr kumimoji="0" lang="en-US" altLang="en-US" sz="900" b="0" i="0" u="none" strike="noStrike" kern="1200" cap="none" spc="0" normalizeH="0" baseline="0" noProof="0" dirty="0">
              <a:ln>
                <a:noFill/>
              </a:ln>
              <a:solidFill>
                <a:srgbClr val="333E48"/>
              </a:solidFill>
              <a:effectLst/>
              <a:uLnTx/>
              <a:uFillTx/>
              <a:latin typeface="National2"/>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333E48"/>
                </a:solidFill>
                <a:effectLst/>
                <a:uLnTx/>
                <a:uFillTx/>
                <a:latin typeface="National2"/>
                <a:ea typeface="+mn-ea"/>
                <a:cs typeface="+mn-cs"/>
                <a:hlinkClick r:id="rId4"/>
              </a:rPr>
              <a:t>Customize</a:t>
            </a:r>
            <a:endPar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900" b="0" i="0" u="none" strike="noStrike" kern="1200" cap="none" spc="0" normalizeH="0" baseline="0" noProof="0" dirty="0">
              <a:ln>
                <a:noFill/>
              </a:ln>
              <a:solidFill>
                <a:srgbClr val="333E48"/>
              </a:solidFill>
              <a:effectLst/>
              <a:uLnTx/>
              <a:uFillTx/>
              <a:latin typeface="National2"/>
              <a:ea typeface="+mn-ea"/>
              <a:cs typeface="+mn-cs"/>
            </a:endParaRPr>
          </a:p>
        </p:txBody>
      </p:sp>
      <p:sp>
        <p:nvSpPr>
          <p:cNvPr id="7" name="TextBox 1"/>
          <p:cNvSpPr txBox="1"/>
          <p:nvPr/>
        </p:nvSpPr>
        <p:spPr>
          <a:xfrm>
            <a:off x="5970822" y="3199454"/>
            <a:ext cx="1701800" cy="990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Valuable</a:t>
            </a:r>
          </a:p>
        </p:txBody>
      </p:sp>
      <p:cxnSp>
        <p:nvCxnSpPr>
          <p:cNvPr id="5" name="Straight Arrow Connector 4">
            <a:extLst>
              <a:ext uri="{FF2B5EF4-FFF2-40B4-BE49-F238E27FC236}">
                <a16:creationId xmlns:a16="http://schemas.microsoft.com/office/drawing/2014/main" id="{4C08D5BE-69E0-4CC1-AD44-A08253B5DEE5}"/>
              </a:ext>
            </a:extLst>
          </p:cNvPr>
          <p:cNvCxnSpPr>
            <a:cxnSpLocks/>
          </p:cNvCxnSpPr>
          <p:nvPr/>
        </p:nvCxnSpPr>
        <p:spPr>
          <a:xfrm>
            <a:off x="5128850" y="1729384"/>
            <a:ext cx="185534" cy="135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CF4DFC1-B9B5-4B87-8BF6-161D55C7A30F}"/>
              </a:ext>
            </a:extLst>
          </p:cNvPr>
          <p:cNvSpPr txBox="1"/>
          <p:nvPr/>
        </p:nvSpPr>
        <p:spPr>
          <a:xfrm>
            <a:off x="4102568" y="1416219"/>
            <a:ext cx="15381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Didn’t Answer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(10%)</a:t>
            </a:r>
          </a:p>
        </p:txBody>
      </p:sp>
      <p:graphicFrame>
        <p:nvGraphicFramePr>
          <p:cNvPr id="10" name="Chart 9">
            <a:extLst>
              <a:ext uri="{FF2B5EF4-FFF2-40B4-BE49-F238E27FC236}">
                <a16:creationId xmlns:a16="http://schemas.microsoft.com/office/drawing/2014/main" id="{B50DD5FE-63A9-469D-A652-E8FD5C75971D}"/>
              </a:ext>
            </a:extLst>
          </p:cNvPr>
          <p:cNvGraphicFramePr>
            <a:graphicFrameLocks/>
          </p:cNvGraphicFramePr>
          <p:nvPr/>
        </p:nvGraphicFramePr>
        <p:xfrm>
          <a:off x="2128485" y="1708606"/>
          <a:ext cx="8049658" cy="4252559"/>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EF51130A-AB2A-4066-9F9C-3799D56C59BD}"/>
              </a:ext>
            </a:extLst>
          </p:cNvPr>
          <p:cNvSpPr txBox="1"/>
          <p:nvPr/>
        </p:nvSpPr>
        <p:spPr>
          <a:xfrm>
            <a:off x="5640763" y="2599301"/>
            <a:ext cx="23115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Valuable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(22%)</a:t>
            </a:r>
          </a:p>
        </p:txBody>
      </p:sp>
      <p:sp>
        <p:nvSpPr>
          <p:cNvPr id="15" name="TextBox 14">
            <a:extLst>
              <a:ext uri="{FF2B5EF4-FFF2-40B4-BE49-F238E27FC236}">
                <a16:creationId xmlns:a16="http://schemas.microsoft.com/office/drawing/2014/main" id="{A8A420B3-DC1B-492F-A002-8F07BE048178}"/>
              </a:ext>
            </a:extLst>
          </p:cNvPr>
          <p:cNvSpPr txBox="1"/>
          <p:nvPr/>
        </p:nvSpPr>
        <p:spPr>
          <a:xfrm>
            <a:off x="4801663" y="4309191"/>
            <a:ext cx="25886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Very Valuable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(68%)</a:t>
            </a:r>
          </a:p>
        </p:txBody>
      </p:sp>
      <p:sp>
        <p:nvSpPr>
          <p:cNvPr id="16" name="Rectangle 15">
            <a:extLst>
              <a:ext uri="{FF2B5EF4-FFF2-40B4-BE49-F238E27FC236}">
                <a16:creationId xmlns:a16="http://schemas.microsoft.com/office/drawing/2014/main" id="{EA672D1B-D5D3-FE4C-A24B-AB791462D039}"/>
              </a:ext>
            </a:extLst>
          </p:cNvPr>
          <p:cNvSpPr/>
          <p:nvPr/>
        </p:nvSpPr>
        <p:spPr>
          <a:xfrm>
            <a:off x="7370065" y="6564039"/>
            <a:ext cx="2103461"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Montserrat Light" pitchFamily="2" charset="77"/>
                <a:ea typeface="+mn-ea"/>
                <a:cs typeface="+mn-cs"/>
              </a:rPr>
              <a:t>© 2022 Preeclampsia Foundation</a:t>
            </a:r>
          </a:p>
        </p:txBody>
      </p:sp>
    </p:spTree>
    <p:extLst>
      <p:ext uri="{BB962C8B-B14F-4D97-AF65-F5344CB8AC3E}">
        <p14:creationId xmlns:p14="http://schemas.microsoft.com/office/powerpoint/2010/main" val="4394823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eeclampsia_ppt-4.jpg">
            <a:extLst>
              <a:ext uri="{FF2B5EF4-FFF2-40B4-BE49-F238E27FC236}">
                <a16:creationId xmlns:a16="http://schemas.microsoft.com/office/drawing/2014/main" id="{6615A168-2406-1C4D-AA26-1EC5642681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91"/>
            <a:ext cx="12192000" cy="6908979"/>
          </a:xfrm>
          <a:prstGeom prst="rect">
            <a:avLst/>
          </a:prstGeom>
        </p:spPr>
      </p:pic>
      <p:sp>
        <p:nvSpPr>
          <p:cNvPr id="12" name="Rectangle 11">
            <a:extLst>
              <a:ext uri="{FF2B5EF4-FFF2-40B4-BE49-F238E27FC236}">
                <a16:creationId xmlns:a16="http://schemas.microsoft.com/office/drawing/2014/main" id="{CEE5739F-29DC-1349-81A4-9108688CD69C}"/>
              </a:ext>
            </a:extLst>
          </p:cNvPr>
          <p:cNvSpPr/>
          <p:nvPr/>
        </p:nvSpPr>
        <p:spPr>
          <a:xfrm>
            <a:off x="7370065" y="6564039"/>
            <a:ext cx="2103461"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Montserrat Light" pitchFamily="2" charset="77"/>
                <a:ea typeface="+mn-ea"/>
                <a:cs typeface="+mn-cs"/>
              </a:rPr>
              <a:t>© 2020 Preeclampsia Foundation</a:t>
            </a:r>
          </a:p>
        </p:txBody>
      </p:sp>
      <p:sp>
        <p:nvSpPr>
          <p:cNvPr id="13" name="Text Placeholder 2">
            <a:extLst>
              <a:ext uri="{FF2B5EF4-FFF2-40B4-BE49-F238E27FC236}">
                <a16:creationId xmlns:a16="http://schemas.microsoft.com/office/drawing/2014/main" id="{396981C6-6E23-1045-B046-F4F5D201A93A}"/>
              </a:ext>
            </a:extLst>
          </p:cNvPr>
          <p:cNvSpPr>
            <a:spLocks noGrp="1"/>
          </p:cNvSpPr>
          <p:nvPr>
            <p:ph type="body" idx="1"/>
          </p:nvPr>
        </p:nvSpPr>
        <p:spPr>
          <a:xfrm>
            <a:off x="810491" y="1411429"/>
            <a:ext cx="5482937" cy="3371850"/>
          </a:xfrm>
        </p:spPr>
        <p:txBody>
          <a:bodyPr>
            <a:noAutofit/>
          </a:bodyPr>
          <a:lstStyle/>
          <a:p>
            <a:pPr marL="342900" indent="-342900">
              <a:lnSpc>
                <a:spcPct val="100000"/>
              </a:lnSpc>
              <a:spcBef>
                <a:spcPts val="0"/>
              </a:spcBef>
              <a:spcAft>
                <a:spcPts val="1200"/>
              </a:spcAft>
              <a:buFont typeface="Arial" panose="020B0604020202020204" pitchFamily="34" charset="0"/>
              <a:buChar char="•"/>
            </a:pPr>
            <a:r>
              <a:rPr lang="en-US" sz="2200" dirty="0">
                <a:solidFill>
                  <a:srgbClr val="002060"/>
                </a:solidFill>
                <a:latin typeface="Calibri" panose="020F0502020204030204" pitchFamily="34" charset="0"/>
                <a:cs typeface="Calibri" panose="020F0502020204030204" pitchFamily="34" charset="0"/>
              </a:rPr>
              <a:t>BP Monitor &amp; Batteries (Bluetooth)</a:t>
            </a:r>
          </a:p>
          <a:p>
            <a:pPr marL="342900" indent="-342900">
              <a:lnSpc>
                <a:spcPct val="100000"/>
              </a:lnSpc>
              <a:spcBef>
                <a:spcPts val="0"/>
              </a:spcBef>
              <a:spcAft>
                <a:spcPts val="1200"/>
              </a:spcAft>
              <a:buFont typeface="Arial" panose="020B0604020202020204" pitchFamily="34" charset="0"/>
              <a:buChar char="•"/>
            </a:pPr>
            <a:r>
              <a:rPr lang="en-US" sz="2200" dirty="0">
                <a:solidFill>
                  <a:srgbClr val="002060"/>
                </a:solidFill>
                <a:latin typeface="Calibri" panose="020F0502020204030204" pitchFamily="34" charset="0"/>
                <a:cs typeface="Calibri" panose="020F0502020204030204" pitchFamily="34" charset="0"/>
              </a:rPr>
              <a:t>Instructions including link to online video and website</a:t>
            </a:r>
          </a:p>
          <a:p>
            <a:pPr marL="342900" indent="-342900">
              <a:lnSpc>
                <a:spcPct val="100000"/>
              </a:lnSpc>
              <a:spcBef>
                <a:spcPts val="0"/>
              </a:spcBef>
              <a:spcAft>
                <a:spcPts val="1200"/>
              </a:spcAft>
              <a:buFont typeface="Arial" panose="020B0604020202020204" pitchFamily="34" charset="0"/>
              <a:buChar char="•"/>
            </a:pPr>
            <a:r>
              <a:rPr lang="en-US" sz="2200" dirty="0">
                <a:solidFill>
                  <a:srgbClr val="002060"/>
                </a:solidFill>
                <a:latin typeface="Calibri" panose="020F0502020204030204" pitchFamily="34" charset="0"/>
                <a:cs typeface="Calibri" panose="020F0502020204030204" pitchFamily="34" charset="0"/>
              </a:rPr>
              <a:t>Information and tracking Log</a:t>
            </a:r>
          </a:p>
          <a:p>
            <a:pPr marL="342900" indent="-342900">
              <a:lnSpc>
                <a:spcPct val="100000"/>
              </a:lnSpc>
              <a:spcBef>
                <a:spcPts val="0"/>
              </a:spcBef>
              <a:spcAft>
                <a:spcPts val="1200"/>
              </a:spcAft>
              <a:buFont typeface="Arial" panose="020B0604020202020204" pitchFamily="34" charset="0"/>
              <a:buChar char="•"/>
            </a:pPr>
            <a:r>
              <a:rPr lang="en-US" sz="2200" dirty="0">
                <a:solidFill>
                  <a:srgbClr val="002060"/>
                </a:solidFill>
                <a:latin typeface="Calibri" panose="020F0502020204030204" pitchFamily="34" charset="0"/>
                <a:cs typeface="Calibri" panose="020F0502020204030204" pitchFamily="34" charset="0"/>
              </a:rPr>
              <a:t>Signs and symptoms education</a:t>
            </a:r>
          </a:p>
          <a:p>
            <a:pPr marL="342900" indent="-342900">
              <a:lnSpc>
                <a:spcPct val="100000"/>
              </a:lnSpc>
              <a:spcBef>
                <a:spcPts val="0"/>
              </a:spcBef>
              <a:spcAft>
                <a:spcPts val="1200"/>
              </a:spcAft>
              <a:buFont typeface="Arial" panose="020B0604020202020204" pitchFamily="34" charset="0"/>
              <a:buChar char="•"/>
            </a:pPr>
            <a:r>
              <a:rPr lang="en-US" sz="2200" dirty="0">
                <a:solidFill>
                  <a:srgbClr val="002060"/>
                </a:solidFill>
                <a:latin typeface="Calibri" panose="020F0502020204030204" pitchFamily="34" charset="0"/>
                <a:cs typeface="Calibri" panose="020F0502020204030204" pitchFamily="34" charset="0"/>
              </a:rPr>
              <a:t>Postpartum preeclampsia information</a:t>
            </a:r>
          </a:p>
          <a:p>
            <a:pPr marL="342900" indent="-342900">
              <a:lnSpc>
                <a:spcPct val="100000"/>
              </a:lnSpc>
              <a:spcBef>
                <a:spcPts val="0"/>
              </a:spcBef>
              <a:spcAft>
                <a:spcPts val="1200"/>
              </a:spcAft>
              <a:buFont typeface="Arial" panose="020B0604020202020204" pitchFamily="34" charset="0"/>
              <a:buChar char="•"/>
            </a:pPr>
            <a:r>
              <a:rPr lang="en-US" sz="2200" dirty="0">
                <a:solidFill>
                  <a:srgbClr val="002060"/>
                </a:solidFill>
                <a:latin typeface="Calibri" panose="020F0502020204030204" pitchFamily="34" charset="0"/>
                <a:cs typeface="Calibri" panose="020F0502020204030204" pitchFamily="34" charset="0"/>
              </a:rPr>
              <a:t>Preeclampsia signs and symptoms magnet</a:t>
            </a:r>
          </a:p>
          <a:p>
            <a:pPr marL="342900" indent="-342900">
              <a:lnSpc>
                <a:spcPct val="100000"/>
              </a:lnSpc>
              <a:spcBef>
                <a:spcPts val="0"/>
              </a:spcBef>
              <a:spcAft>
                <a:spcPts val="1200"/>
              </a:spcAft>
              <a:buFont typeface="Arial" panose="020B0604020202020204" pitchFamily="34" charset="0"/>
              <a:buChar char="•"/>
            </a:pPr>
            <a:r>
              <a:rPr lang="en-US" sz="2200" dirty="0">
                <a:solidFill>
                  <a:srgbClr val="002060"/>
                </a:solidFill>
                <a:latin typeface="Calibri" panose="020F0502020204030204" pitchFamily="34" charset="0"/>
                <a:cs typeface="Calibri" panose="020F0502020204030204" pitchFamily="34" charset="0"/>
              </a:rPr>
              <a:t>“Still at Risk” rubber bracelet</a:t>
            </a:r>
          </a:p>
          <a:p>
            <a:pPr marL="342900" indent="-342900">
              <a:lnSpc>
                <a:spcPct val="100000"/>
              </a:lnSpc>
              <a:spcBef>
                <a:spcPts val="0"/>
              </a:spcBef>
              <a:spcAft>
                <a:spcPts val="1200"/>
              </a:spcAft>
              <a:buFont typeface="Arial" panose="020B0604020202020204" pitchFamily="34" charset="0"/>
              <a:buChar char="•"/>
            </a:pPr>
            <a:r>
              <a:rPr lang="en-US" sz="2200" dirty="0">
                <a:solidFill>
                  <a:srgbClr val="002060"/>
                </a:solidFill>
                <a:latin typeface="Calibri" panose="020F0502020204030204" pitchFamily="34" charset="0"/>
                <a:cs typeface="Calibri" panose="020F0502020204030204" pitchFamily="34" charset="0"/>
              </a:rPr>
              <a:t>Participants feedback postcard</a:t>
            </a:r>
          </a:p>
        </p:txBody>
      </p:sp>
      <p:pic>
        <p:nvPicPr>
          <p:cNvPr id="3" name="Picture 2" descr="Text, letter&#10;&#10;Description automatically generated">
            <a:extLst>
              <a:ext uri="{FF2B5EF4-FFF2-40B4-BE49-F238E27FC236}">
                <a16:creationId xmlns:a16="http://schemas.microsoft.com/office/drawing/2014/main" id="{C8831241-1B1D-411A-B24D-F3B04E3B61DE}"/>
              </a:ext>
            </a:extLst>
          </p:cNvPr>
          <p:cNvPicPr>
            <a:picLocks noChangeAspect="1"/>
          </p:cNvPicPr>
          <p:nvPr/>
        </p:nvPicPr>
        <p:blipFill>
          <a:blip r:embed="rId4"/>
          <a:stretch>
            <a:fillRect/>
          </a:stretch>
        </p:blipFill>
        <p:spPr>
          <a:xfrm>
            <a:off x="6912003" y="362707"/>
            <a:ext cx="4026996" cy="53030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7AEC54C2-B4C9-2D4E-8EC1-74000E188B20}"/>
              </a:ext>
            </a:extLst>
          </p:cNvPr>
          <p:cNvPicPr>
            <a:picLocks noChangeAspect="1"/>
          </p:cNvPicPr>
          <p:nvPr/>
        </p:nvPicPr>
        <p:blipFill>
          <a:blip r:embed="rId5"/>
          <a:stretch>
            <a:fillRect/>
          </a:stretch>
        </p:blipFill>
        <p:spPr>
          <a:xfrm>
            <a:off x="5714208" y="4997599"/>
            <a:ext cx="3019584" cy="1294960"/>
          </a:xfrm>
          <a:prstGeom prst="rect">
            <a:avLst/>
          </a:prstGeom>
          <a:solidFill>
            <a:schemeClr val="accent1"/>
          </a:solidFill>
          <a:ln>
            <a:solidFill>
              <a:schemeClr val="accent1"/>
            </a:solidFill>
          </a:ln>
          <a:effectLst>
            <a:outerShdw blurRad="50800" dist="38100" dir="8100000" algn="tr" rotWithShape="0">
              <a:prstClr val="black">
                <a:alpha val="40000"/>
              </a:prstClr>
            </a:outerShdw>
          </a:effectLst>
        </p:spPr>
      </p:pic>
      <p:sp>
        <p:nvSpPr>
          <p:cNvPr id="2" name="TextBox 1">
            <a:extLst>
              <a:ext uri="{FF2B5EF4-FFF2-40B4-BE49-F238E27FC236}">
                <a16:creationId xmlns:a16="http://schemas.microsoft.com/office/drawing/2014/main" id="{D1BB6377-1B4D-8540-881F-36E6A586D644}"/>
              </a:ext>
            </a:extLst>
          </p:cNvPr>
          <p:cNvSpPr txBox="1"/>
          <p:nvPr/>
        </p:nvSpPr>
        <p:spPr>
          <a:xfrm>
            <a:off x="374073" y="445834"/>
            <a:ext cx="59193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F92"/>
                </a:solidFill>
                <a:effectLst/>
                <a:uLnTx/>
                <a:uFillTx/>
                <a:latin typeface="Calibri" panose="020F0502020204030204" pitchFamily="34" charset="0"/>
                <a:ea typeface="Noto Serif" panose="02020600060500020200" pitchFamily="18" charset="0"/>
                <a:cs typeface="Calibri" panose="020F0502020204030204" pitchFamily="34" charset="0"/>
              </a:rPr>
              <a:t>Cuff Kit Contents</a:t>
            </a:r>
          </a:p>
        </p:txBody>
      </p:sp>
    </p:spTree>
    <p:extLst>
      <p:ext uri="{BB962C8B-B14F-4D97-AF65-F5344CB8AC3E}">
        <p14:creationId xmlns:p14="http://schemas.microsoft.com/office/powerpoint/2010/main" val="2652798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30" descr="preeclampsia_ppt-4.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 name="TextBox 1">
            <a:extLst>
              <a:ext uri="{FF2B5EF4-FFF2-40B4-BE49-F238E27FC236}">
                <a16:creationId xmlns:a16="http://schemas.microsoft.com/office/drawing/2014/main" id="{52E8261C-BDE9-C78D-85E5-E388DFE2F1ED}"/>
              </a:ext>
            </a:extLst>
          </p:cNvPr>
          <p:cNvSpPr txBox="1"/>
          <p:nvPr/>
        </p:nvSpPr>
        <p:spPr>
          <a:xfrm>
            <a:off x="706580" y="171401"/>
            <a:ext cx="74295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2F92"/>
                </a:solidFill>
                <a:effectLst/>
                <a:uLnTx/>
                <a:uFillTx/>
                <a:latin typeface="Calibri" panose="020F0502020204030204" pitchFamily="34" charset="0"/>
                <a:ea typeface="Calibri" panose="020F0502020204030204" pitchFamily="34" charset="0"/>
                <a:cs typeface="Calibri" panose="020F0502020204030204" pitchFamily="34" charset="0"/>
              </a:rPr>
              <a:t>Patient Education</a:t>
            </a:r>
            <a:endParaRPr kumimoji="0" lang="en-US" sz="6600" b="0" i="0" u="none" strike="noStrike" kern="1200" cap="none" spc="0" normalizeH="0" baseline="0" noProof="0" dirty="0">
              <a:ln>
                <a:noFill/>
              </a:ln>
              <a:solidFill>
                <a:srgbClr val="FF2F92"/>
              </a:solidFill>
              <a:effectLst/>
              <a:uLnTx/>
              <a:uFillTx/>
              <a:latin typeface="Corbel" panose="020B0503020204020204"/>
              <a:ea typeface="+mn-ea"/>
              <a:cs typeface="+mn-cs"/>
            </a:endParaRPr>
          </a:p>
        </p:txBody>
      </p:sp>
      <p:sp>
        <p:nvSpPr>
          <p:cNvPr id="3" name="TextBox 2">
            <a:extLst>
              <a:ext uri="{FF2B5EF4-FFF2-40B4-BE49-F238E27FC236}">
                <a16:creationId xmlns:a16="http://schemas.microsoft.com/office/drawing/2014/main" id="{B86DC0E9-6FE4-DE15-AF69-9805DB577240}"/>
              </a:ext>
            </a:extLst>
          </p:cNvPr>
          <p:cNvSpPr txBox="1"/>
          <p:nvPr/>
        </p:nvSpPr>
        <p:spPr>
          <a:xfrm>
            <a:off x="706580" y="1545604"/>
            <a:ext cx="10740106" cy="41549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Review Contents</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Welcome Letter, Signs and Symptoms,  Participant postcard, Wristband, Logs, Monitor, and Cuff</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Demonstrate</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how to take proper blood pressure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Review mechanisms for how to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record/lo</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 patient BP</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Have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patient demonstrate </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proper use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Use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“teach back”</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to ensure understanding of </a:t>
            </a:r>
            <a:b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b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all contents and their uses</a:t>
            </a: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62575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30" descr="preeclampsia_ppt-4.jpg"/>
          <p:cNvPicPr preferRelativeResize="0"/>
          <p:nvPr/>
        </p:nvPicPr>
        <p:blipFill rotWithShape="1">
          <a:blip r:embed="rId3">
            <a:alphaModFix/>
          </a:blip>
          <a:srcRect/>
          <a:stretch/>
        </p:blipFill>
        <p:spPr>
          <a:xfrm>
            <a:off x="0" y="20782"/>
            <a:ext cx="12192000" cy="6858000"/>
          </a:xfrm>
          <a:prstGeom prst="rect">
            <a:avLst/>
          </a:prstGeom>
          <a:noFill/>
          <a:ln>
            <a:noFill/>
          </a:ln>
        </p:spPr>
      </p:pic>
      <p:pic>
        <p:nvPicPr>
          <p:cNvPr id="2" name="Picture 1">
            <a:extLst>
              <a:ext uri="{FF2B5EF4-FFF2-40B4-BE49-F238E27FC236}">
                <a16:creationId xmlns:a16="http://schemas.microsoft.com/office/drawing/2014/main" id="{340C86DE-DBB5-0DE0-2D61-D292C0CE75BC}"/>
              </a:ext>
            </a:extLst>
          </p:cNvPr>
          <p:cNvPicPr>
            <a:picLocks noChangeAspect="1"/>
          </p:cNvPicPr>
          <p:nvPr/>
        </p:nvPicPr>
        <p:blipFill>
          <a:blip r:embed="rId4"/>
          <a:stretch>
            <a:fillRect/>
          </a:stretch>
        </p:blipFill>
        <p:spPr>
          <a:xfrm>
            <a:off x="6919465" y="255506"/>
            <a:ext cx="4911436" cy="4911436"/>
          </a:xfrm>
          <a:prstGeom prst="rect">
            <a:avLst/>
          </a:prstGeom>
          <a:ln>
            <a:noFill/>
          </a:ln>
          <a:effectLst>
            <a:softEdge rad="112500"/>
          </a:effectLst>
        </p:spPr>
      </p:pic>
      <p:sp>
        <p:nvSpPr>
          <p:cNvPr id="3" name="TextBox 2">
            <a:extLst>
              <a:ext uri="{FF2B5EF4-FFF2-40B4-BE49-F238E27FC236}">
                <a16:creationId xmlns:a16="http://schemas.microsoft.com/office/drawing/2014/main" id="{EF35E296-880B-858D-63E3-56C338D640F2}"/>
              </a:ext>
            </a:extLst>
          </p:cNvPr>
          <p:cNvSpPr txBox="1"/>
          <p:nvPr/>
        </p:nvSpPr>
        <p:spPr>
          <a:xfrm>
            <a:off x="1232394" y="465674"/>
            <a:ext cx="4621817"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F92"/>
                </a:solidFill>
                <a:effectLst/>
                <a:uLnTx/>
                <a:uFillTx/>
                <a:latin typeface="Calibri" panose="020F0502020204030204" pitchFamily="34" charset="0"/>
                <a:ea typeface="Calibri" panose="020F0502020204030204" pitchFamily="34" charset="0"/>
                <a:cs typeface="Calibri" panose="020F0502020204030204" pitchFamily="34" charset="0"/>
              </a:rPr>
              <a:t>Automated blood pressure monitor/cuff with batteries</a:t>
            </a:r>
          </a:p>
        </p:txBody>
      </p:sp>
      <p:pic>
        <p:nvPicPr>
          <p:cNvPr id="4" name="Picture 3">
            <a:extLst>
              <a:ext uri="{FF2B5EF4-FFF2-40B4-BE49-F238E27FC236}">
                <a16:creationId xmlns:a16="http://schemas.microsoft.com/office/drawing/2014/main" id="{68953B22-864C-121E-EA18-18944C52EE8D}"/>
              </a:ext>
            </a:extLst>
          </p:cNvPr>
          <p:cNvPicPr>
            <a:picLocks noChangeAspect="1"/>
          </p:cNvPicPr>
          <p:nvPr/>
        </p:nvPicPr>
        <p:blipFill rotWithShape="1">
          <a:blip r:embed="rId5"/>
          <a:srcRect l="398" t="44091" r="1363" b="11818"/>
          <a:stretch/>
        </p:blipFill>
        <p:spPr>
          <a:xfrm>
            <a:off x="2029474" y="4150581"/>
            <a:ext cx="5562153" cy="18722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E4B1A185-21FE-4F4E-A30F-2E478E71DB01}"/>
              </a:ext>
            </a:extLst>
          </p:cNvPr>
          <p:cNvSpPr txBox="1"/>
          <p:nvPr/>
        </p:nvSpPr>
        <p:spPr>
          <a:xfrm>
            <a:off x="7512908" y="6524368"/>
            <a:ext cx="16805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2022 Preeclampsia Foundation</a:t>
            </a:r>
          </a:p>
        </p:txBody>
      </p:sp>
      <p:sp>
        <p:nvSpPr>
          <p:cNvPr id="5" name="Right Arrow Callout 4">
            <a:extLst>
              <a:ext uri="{FF2B5EF4-FFF2-40B4-BE49-F238E27FC236}">
                <a16:creationId xmlns:a16="http://schemas.microsoft.com/office/drawing/2014/main" id="{63ED3EF0-1AFF-2F4B-AD68-8B90EDC595E9}"/>
              </a:ext>
            </a:extLst>
          </p:cNvPr>
          <p:cNvSpPr/>
          <p:nvPr/>
        </p:nvSpPr>
        <p:spPr>
          <a:xfrm>
            <a:off x="5257800" y="2800350"/>
            <a:ext cx="2255108" cy="876300"/>
          </a:xfrm>
          <a:prstGeom prst="rightArrow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orbel" panose="020B0503020204020204"/>
                <a:ea typeface="+mn-ea"/>
                <a:cs typeface="+mn-cs"/>
              </a:rPr>
              <a:t>Validated in Pregnancy</a:t>
            </a:r>
          </a:p>
        </p:txBody>
      </p:sp>
    </p:spTree>
    <p:extLst>
      <p:ext uri="{BB962C8B-B14F-4D97-AF65-F5344CB8AC3E}">
        <p14:creationId xmlns:p14="http://schemas.microsoft.com/office/powerpoint/2010/main" val="203088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eeclampsia_ppt-4.jpg">
            <a:extLst>
              <a:ext uri="{FF2B5EF4-FFF2-40B4-BE49-F238E27FC236}">
                <a16:creationId xmlns:a16="http://schemas.microsoft.com/office/drawing/2014/main" id="{6615A168-2406-1C4D-AA26-1EC5642681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EE5739F-29DC-1349-81A4-9108688CD69C}"/>
              </a:ext>
            </a:extLst>
          </p:cNvPr>
          <p:cNvSpPr/>
          <p:nvPr/>
        </p:nvSpPr>
        <p:spPr>
          <a:xfrm>
            <a:off x="7370065" y="6564039"/>
            <a:ext cx="2103461"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Montserrat Light" pitchFamily="2" charset="77"/>
                <a:ea typeface="+mn-ea"/>
                <a:cs typeface="+mn-cs"/>
              </a:rPr>
              <a:t>© 2020 Preeclampsia Foundation</a:t>
            </a:r>
          </a:p>
        </p:txBody>
      </p:sp>
      <p:sp>
        <p:nvSpPr>
          <p:cNvPr id="5" name="TextBox 4">
            <a:extLst>
              <a:ext uri="{FF2B5EF4-FFF2-40B4-BE49-F238E27FC236}">
                <a16:creationId xmlns:a16="http://schemas.microsoft.com/office/drawing/2014/main" id="{A217ACD1-3CEC-4387-70FD-EF6EF0FB0407}"/>
              </a:ext>
            </a:extLst>
          </p:cNvPr>
          <p:cNvSpPr txBox="1"/>
          <p:nvPr/>
        </p:nvSpPr>
        <p:spPr>
          <a:xfrm>
            <a:off x="445556" y="116018"/>
            <a:ext cx="113096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F92"/>
                </a:solidFill>
                <a:effectLst/>
                <a:uLnTx/>
                <a:uFillTx/>
                <a:latin typeface="Noto Serif" panose="02020600060500020200" pitchFamily="18" charset="0"/>
                <a:ea typeface="Noto Serif" panose="02020600060500020200" pitchFamily="18" charset="0"/>
                <a:cs typeface="Noto Serif" panose="02020600060500020200" pitchFamily="18" charset="0"/>
              </a:rPr>
              <a:t>Multiple Channels to BP Reporting</a:t>
            </a:r>
          </a:p>
        </p:txBody>
      </p:sp>
      <p:pic>
        <p:nvPicPr>
          <p:cNvPr id="11" name="Picture 10">
            <a:extLst>
              <a:ext uri="{FF2B5EF4-FFF2-40B4-BE49-F238E27FC236}">
                <a16:creationId xmlns:a16="http://schemas.microsoft.com/office/drawing/2014/main" id="{8D714D6A-F3A2-1B01-1423-8BBA29CFB272}"/>
              </a:ext>
            </a:extLst>
          </p:cNvPr>
          <p:cNvPicPr>
            <a:picLocks noChangeAspect="1"/>
          </p:cNvPicPr>
          <p:nvPr/>
        </p:nvPicPr>
        <p:blipFill>
          <a:blip r:embed="rId4"/>
          <a:stretch>
            <a:fillRect/>
          </a:stretch>
        </p:blipFill>
        <p:spPr>
          <a:xfrm>
            <a:off x="4245037" y="1276819"/>
            <a:ext cx="1751403" cy="30757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5AE69767-6F3C-1A9F-622D-1C3CE793DE4A}"/>
              </a:ext>
            </a:extLst>
          </p:cNvPr>
          <p:cNvPicPr>
            <a:picLocks noChangeAspect="1"/>
          </p:cNvPicPr>
          <p:nvPr/>
        </p:nvPicPr>
        <p:blipFill>
          <a:blip r:embed="rId5"/>
          <a:stretch>
            <a:fillRect/>
          </a:stretch>
        </p:blipFill>
        <p:spPr>
          <a:xfrm rot="21440427">
            <a:off x="5519346" y="2182745"/>
            <a:ext cx="1792826" cy="3148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E94BB973-4A82-44D6-2C13-8680F910A4A6}"/>
              </a:ext>
            </a:extLst>
          </p:cNvPr>
          <p:cNvPicPr>
            <a:picLocks noChangeAspect="1"/>
          </p:cNvPicPr>
          <p:nvPr/>
        </p:nvPicPr>
        <p:blipFill rotWithShape="1">
          <a:blip r:embed="rId6"/>
          <a:srcRect l="7061" r="9177"/>
          <a:stretch/>
        </p:blipFill>
        <p:spPr>
          <a:xfrm>
            <a:off x="8736860" y="1537738"/>
            <a:ext cx="2890038" cy="2299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Arrow: Right 18">
            <a:extLst>
              <a:ext uri="{FF2B5EF4-FFF2-40B4-BE49-F238E27FC236}">
                <a16:creationId xmlns:a16="http://schemas.microsoft.com/office/drawing/2014/main" id="{E5F30EF6-081A-634A-C5D6-BEE7AD2FC6FA}"/>
              </a:ext>
            </a:extLst>
          </p:cNvPr>
          <p:cNvSpPr/>
          <p:nvPr/>
        </p:nvSpPr>
        <p:spPr>
          <a:xfrm>
            <a:off x="3237109" y="2596362"/>
            <a:ext cx="947773" cy="300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1" name="Picture 20">
            <a:extLst>
              <a:ext uri="{FF2B5EF4-FFF2-40B4-BE49-F238E27FC236}">
                <a16:creationId xmlns:a16="http://schemas.microsoft.com/office/drawing/2014/main" id="{24E69E7E-EE3C-A932-CC20-A59A9EEB7C61}"/>
              </a:ext>
            </a:extLst>
          </p:cNvPr>
          <p:cNvPicPr>
            <a:picLocks noChangeAspect="1"/>
          </p:cNvPicPr>
          <p:nvPr/>
        </p:nvPicPr>
        <p:blipFill>
          <a:blip r:embed="rId7"/>
          <a:stretch>
            <a:fillRect/>
          </a:stretch>
        </p:blipFill>
        <p:spPr>
          <a:xfrm>
            <a:off x="7201413" y="2578882"/>
            <a:ext cx="963251" cy="335309"/>
          </a:xfrm>
          <a:prstGeom prst="rect">
            <a:avLst/>
          </a:prstGeom>
        </p:spPr>
      </p:pic>
      <p:sp>
        <p:nvSpPr>
          <p:cNvPr id="22" name="TextBox 21">
            <a:extLst>
              <a:ext uri="{FF2B5EF4-FFF2-40B4-BE49-F238E27FC236}">
                <a16:creationId xmlns:a16="http://schemas.microsoft.com/office/drawing/2014/main" id="{8016FEA0-EC1F-7D82-ACFC-8016D45DDBD1}"/>
              </a:ext>
            </a:extLst>
          </p:cNvPr>
          <p:cNvSpPr txBox="1"/>
          <p:nvPr/>
        </p:nvSpPr>
        <p:spPr>
          <a:xfrm>
            <a:off x="445556" y="6158143"/>
            <a:ext cx="20367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2F92"/>
                </a:solidFill>
                <a:effectLst/>
                <a:uLnTx/>
                <a:uFillTx/>
                <a:latin typeface="Montserrat SemiBold" pitchFamily="2" charset="77"/>
                <a:ea typeface="+mn-ea"/>
                <a:cs typeface="+mn-cs"/>
              </a:rPr>
              <a:t>Paper </a:t>
            </a:r>
            <a:r>
              <a:rPr kumimoji="0" lang="en-US" sz="2000" b="1" i="0" u="none" strike="noStrike" kern="1200" cap="none" spc="0" normalizeH="0" baseline="0" noProof="0" dirty="0">
                <a:ln>
                  <a:noFill/>
                </a:ln>
                <a:solidFill>
                  <a:srgbClr val="FF2F92"/>
                </a:solidFill>
                <a:effectLst/>
                <a:uLnTx/>
                <a:uFillTx/>
                <a:latin typeface="Montserrat SemiBold" pitchFamily="2" charset="77"/>
                <a:ea typeface="+mn-ea"/>
                <a:cs typeface="+mn-cs"/>
              </a:rPr>
              <a:t>Logs</a:t>
            </a:r>
            <a:endParaRPr kumimoji="0" lang="en-US" sz="1800" b="1" i="0" u="none" strike="noStrike" kern="1200" cap="none" spc="0" normalizeH="0" baseline="0" noProof="0" dirty="0">
              <a:ln>
                <a:noFill/>
              </a:ln>
              <a:solidFill>
                <a:srgbClr val="FF2F92"/>
              </a:solidFill>
              <a:effectLst/>
              <a:uLnTx/>
              <a:uFillTx/>
              <a:latin typeface="Montserrat SemiBold" pitchFamily="2" charset="77"/>
              <a:ea typeface="+mn-ea"/>
              <a:cs typeface="+mn-cs"/>
            </a:endParaRPr>
          </a:p>
        </p:txBody>
      </p:sp>
      <p:sp>
        <p:nvSpPr>
          <p:cNvPr id="24" name="TextBox 23">
            <a:extLst>
              <a:ext uri="{FF2B5EF4-FFF2-40B4-BE49-F238E27FC236}">
                <a16:creationId xmlns:a16="http://schemas.microsoft.com/office/drawing/2014/main" id="{35D87ED3-02DA-C674-5B5F-31B707D19C6D}"/>
              </a:ext>
            </a:extLst>
          </p:cNvPr>
          <p:cNvSpPr txBox="1"/>
          <p:nvPr/>
        </p:nvSpPr>
        <p:spPr>
          <a:xfrm>
            <a:off x="4519214" y="5419289"/>
            <a:ext cx="36454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2F92"/>
                </a:solidFill>
                <a:effectLst/>
                <a:uLnTx/>
                <a:uFillTx/>
                <a:latin typeface="Montserrat SemiBold" pitchFamily="2" charset="77"/>
                <a:ea typeface="+mn-ea"/>
                <a:cs typeface="+mn-cs"/>
              </a:rPr>
              <a:t>Bluetooth</a:t>
            </a:r>
            <a:r>
              <a:rPr kumimoji="0" lang="en-US" sz="1800" b="1" i="0" u="none" strike="noStrike" kern="1200" cap="none" spc="0" normalizeH="0" baseline="0" noProof="0" dirty="0">
                <a:ln>
                  <a:noFill/>
                </a:ln>
                <a:solidFill>
                  <a:srgbClr val="FF2F92"/>
                </a:solidFill>
                <a:effectLst/>
                <a:uLnTx/>
                <a:uFillTx/>
                <a:latin typeface="Montserrat SemiBold" pitchFamily="2" charset="77"/>
                <a:ea typeface="+mn-ea"/>
                <a:cs typeface="+mn-cs"/>
              </a:rPr>
              <a:t> </a:t>
            </a:r>
            <a:r>
              <a:rPr kumimoji="0" lang="en-US" sz="2000" b="1" i="0" u="none" strike="noStrike" kern="1200" cap="none" spc="0" normalizeH="0" baseline="0" noProof="0" dirty="0">
                <a:ln>
                  <a:noFill/>
                </a:ln>
                <a:solidFill>
                  <a:srgbClr val="FF2F92"/>
                </a:solidFill>
                <a:effectLst/>
                <a:uLnTx/>
                <a:uFillTx/>
                <a:latin typeface="Montserrat SemiBold" pitchFamily="2" charset="77"/>
                <a:ea typeface="+mn-ea"/>
                <a:cs typeface="+mn-cs"/>
              </a:rPr>
              <a:t>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2F92"/>
                </a:solidFill>
                <a:effectLst/>
                <a:uLnTx/>
                <a:uFillTx/>
                <a:latin typeface="Montserrat SemiBold" pitchFamily="2" charset="77"/>
                <a:ea typeface="+mn-ea"/>
                <a:cs typeface="+mn-cs"/>
              </a:rPr>
              <a:t>iHealth</a:t>
            </a:r>
            <a:r>
              <a:rPr kumimoji="0" lang="en-US" sz="2000" b="1" i="0" u="none" strike="noStrike" kern="1200" cap="none" spc="0" normalizeH="0" baseline="0" noProof="0" dirty="0">
                <a:ln>
                  <a:noFill/>
                </a:ln>
                <a:solidFill>
                  <a:srgbClr val="FF2F92"/>
                </a:solidFill>
                <a:effectLst/>
                <a:uLnTx/>
                <a:uFillTx/>
                <a:latin typeface="Montserrat SemiBold" pitchFamily="2" charset="77"/>
                <a:ea typeface="+mn-ea"/>
                <a:cs typeface="+mn-cs"/>
              </a:rPr>
              <a:t> app</a:t>
            </a:r>
            <a:endParaRPr kumimoji="0" lang="en-US" sz="1800" b="1" i="0" u="none" strike="noStrike" kern="1200" cap="none" spc="0" normalizeH="0" baseline="0" noProof="0" dirty="0">
              <a:ln>
                <a:noFill/>
              </a:ln>
              <a:solidFill>
                <a:srgbClr val="FF2F92"/>
              </a:solidFill>
              <a:effectLst/>
              <a:uLnTx/>
              <a:uFillTx/>
              <a:latin typeface="Montserrat SemiBold" pitchFamily="2" charset="77"/>
              <a:ea typeface="+mn-ea"/>
              <a:cs typeface="+mn-cs"/>
            </a:endParaRPr>
          </a:p>
        </p:txBody>
      </p:sp>
      <p:sp>
        <p:nvSpPr>
          <p:cNvPr id="25" name="TextBox 24">
            <a:extLst>
              <a:ext uri="{FF2B5EF4-FFF2-40B4-BE49-F238E27FC236}">
                <a16:creationId xmlns:a16="http://schemas.microsoft.com/office/drawing/2014/main" id="{F15E6006-02AB-8B70-52FB-916EA9E0BF4F}"/>
              </a:ext>
            </a:extLst>
          </p:cNvPr>
          <p:cNvSpPr txBox="1"/>
          <p:nvPr/>
        </p:nvSpPr>
        <p:spPr>
          <a:xfrm>
            <a:off x="9350948" y="4613167"/>
            <a:ext cx="24043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2F92"/>
                </a:solidFill>
                <a:effectLst/>
                <a:uLnTx/>
                <a:uFillTx/>
                <a:latin typeface="Montserrat SemiBold" pitchFamily="2" charset="77"/>
                <a:ea typeface="+mn-ea"/>
                <a:cs typeface="+mn-cs"/>
              </a:rPr>
              <a:t>EMR Integration (e.g., Epic)</a:t>
            </a:r>
          </a:p>
        </p:txBody>
      </p:sp>
      <p:sp>
        <p:nvSpPr>
          <p:cNvPr id="2" name="Cloud 1">
            <a:extLst>
              <a:ext uri="{FF2B5EF4-FFF2-40B4-BE49-F238E27FC236}">
                <a16:creationId xmlns:a16="http://schemas.microsoft.com/office/drawing/2014/main" id="{AE739C81-44E7-D34C-A15A-107022B0866D}"/>
              </a:ext>
            </a:extLst>
          </p:cNvPr>
          <p:cNvSpPr/>
          <p:nvPr/>
        </p:nvSpPr>
        <p:spPr>
          <a:xfrm>
            <a:off x="10330249" y="1080125"/>
            <a:ext cx="1655805" cy="6868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pitchFamily="2" charset="77"/>
                <a:ea typeface="+mn-ea"/>
                <a:cs typeface="+mn-cs"/>
              </a:rPr>
              <a:t>Coming Soon</a:t>
            </a:r>
          </a:p>
        </p:txBody>
      </p:sp>
      <p:pic>
        <p:nvPicPr>
          <p:cNvPr id="20" name="Picture 19">
            <a:extLst>
              <a:ext uri="{FF2B5EF4-FFF2-40B4-BE49-F238E27FC236}">
                <a16:creationId xmlns:a16="http://schemas.microsoft.com/office/drawing/2014/main" id="{6748523A-E29F-0947-9301-B204DBF1731C}"/>
              </a:ext>
            </a:extLst>
          </p:cNvPr>
          <p:cNvPicPr>
            <a:picLocks noChangeAspect="1"/>
          </p:cNvPicPr>
          <p:nvPr/>
        </p:nvPicPr>
        <p:blipFill>
          <a:blip r:embed="rId8"/>
          <a:stretch>
            <a:fillRect/>
          </a:stretch>
        </p:blipFill>
        <p:spPr>
          <a:xfrm>
            <a:off x="183343" y="1061590"/>
            <a:ext cx="3181636" cy="4127389"/>
          </a:xfrm>
          <a:prstGeom prst="rect">
            <a:avLst/>
          </a:prstGeom>
          <a:ln>
            <a:noFill/>
          </a:ln>
          <a:effectLst>
            <a:outerShdw blurRad="50800" dist="127000" dir="8100000" algn="tr" rotWithShape="0">
              <a:prstClr val="black">
                <a:alpha val="40000"/>
              </a:prstClr>
            </a:outerShdw>
          </a:effectLst>
        </p:spPr>
      </p:pic>
      <p:pic>
        <p:nvPicPr>
          <p:cNvPr id="23" name="Picture 22">
            <a:extLst>
              <a:ext uri="{FF2B5EF4-FFF2-40B4-BE49-F238E27FC236}">
                <a16:creationId xmlns:a16="http://schemas.microsoft.com/office/drawing/2014/main" id="{B1A3BE09-328D-534A-9EF6-AF7276E7D0A9}"/>
              </a:ext>
            </a:extLst>
          </p:cNvPr>
          <p:cNvPicPr>
            <a:picLocks noChangeAspect="1"/>
          </p:cNvPicPr>
          <p:nvPr/>
        </p:nvPicPr>
        <p:blipFill>
          <a:blip r:embed="rId9"/>
          <a:stretch>
            <a:fillRect/>
          </a:stretch>
        </p:blipFill>
        <p:spPr>
          <a:xfrm>
            <a:off x="1157014" y="2014161"/>
            <a:ext cx="3057945" cy="3971357"/>
          </a:xfrm>
          <a:prstGeom prst="rect">
            <a:avLst/>
          </a:prstGeom>
          <a:ln>
            <a:noFill/>
          </a:ln>
          <a:effectLst>
            <a:outerShdw blurRad="50800" dist="127000" dir="8100000" algn="tr" rotWithShape="0">
              <a:prstClr val="black">
                <a:alpha val="40000"/>
              </a:prstClr>
            </a:outerShdw>
          </a:effectLst>
        </p:spPr>
      </p:pic>
    </p:spTree>
    <p:extLst>
      <p:ext uri="{BB962C8B-B14F-4D97-AF65-F5344CB8AC3E}">
        <p14:creationId xmlns:p14="http://schemas.microsoft.com/office/powerpoint/2010/main" val="3282219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9390" y="48126"/>
            <a:ext cx="6433237" cy="1295400"/>
          </a:xfrm>
        </p:spPr>
        <p:txBody>
          <a:bodyPr>
            <a:noAutofit/>
          </a:bodyPr>
          <a:lstStyle/>
          <a:p>
            <a:pPr algn="ctr"/>
            <a:r>
              <a:rPr lang="en-US" sz="4000" b="1" dirty="0">
                <a:solidFill>
                  <a:schemeClr val="bg1"/>
                </a:solidFill>
                <a:latin typeface="Arial" panose="020B0604020202020204" pitchFamily="34" charset="0"/>
                <a:cs typeface="Arial" panose="020B0604020202020204" pitchFamily="34" charset="0"/>
              </a:rPr>
              <a:t>Agenda</a:t>
            </a:r>
          </a:p>
        </p:txBody>
      </p:sp>
      <p:sp>
        <p:nvSpPr>
          <p:cNvPr id="3" name="Content Placeholder 2"/>
          <p:cNvSpPr>
            <a:spLocks noGrp="1"/>
          </p:cNvSpPr>
          <p:nvPr>
            <p:ph idx="1"/>
          </p:nvPr>
        </p:nvSpPr>
        <p:spPr>
          <a:xfrm>
            <a:off x="1689828" y="1606225"/>
            <a:ext cx="8812344" cy="4444619"/>
          </a:xfrm>
        </p:spPr>
        <p:txBody>
          <a:bodyPr vert="horz" lIns="91440" tIns="45720" rIns="91440" bIns="45720" rtlCol="0" anchor="t">
            <a:normAutofit fontScale="92500"/>
          </a:bodyPr>
          <a:lstStyle/>
          <a:p>
            <a:pPr>
              <a:lnSpc>
                <a:spcPct val="110000"/>
              </a:lnSpc>
              <a:spcBef>
                <a:spcPts val="0"/>
              </a:spcBef>
              <a:spcAft>
                <a:spcPts val="400"/>
              </a:spcAft>
            </a:pPr>
            <a:r>
              <a:rPr lang="en-US" sz="3200" dirty="0">
                <a:latin typeface="Arial"/>
                <a:cs typeface="Arial"/>
              </a:rPr>
              <a:t>Welcome, Introductions, and Agenda Overview</a:t>
            </a:r>
          </a:p>
          <a:p>
            <a:pPr>
              <a:lnSpc>
                <a:spcPct val="110000"/>
              </a:lnSpc>
              <a:spcBef>
                <a:spcPts val="0"/>
              </a:spcBef>
              <a:spcAft>
                <a:spcPts val="400"/>
              </a:spcAft>
            </a:pPr>
            <a:r>
              <a:rPr lang="en-US" sz="3200" dirty="0">
                <a:latin typeface="Arial"/>
                <a:cs typeface="Arial"/>
              </a:rPr>
              <a:t>Featured Presenters</a:t>
            </a:r>
            <a:endParaRPr lang="en-US" dirty="0"/>
          </a:p>
          <a:p>
            <a:pPr lvl="1">
              <a:lnSpc>
                <a:spcPct val="110000"/>
              </a:lnSpc>
              <a:spcBef>
                <a:spcPts val="0"/>
              </a:spcBef>
              <a:spcAft>
                <a:spcPts val="400"/>
              </a:spcAft>
            </a:pPr>
            <a:r>
              <a:rPr lang="en-US" sz="2800" dirty="0">
                <a:latin typeface="Arial"/>
                <a:cs typeface="Arial"/>
              </a:rPr>
              <a:t>Hilary K. Wall, MPH, CDC</a:t>
            </a:r>
          </a:p>
          <a:p>
            <a:pPr lvl="1">
              <a:lnSpc>
                <a:spcPct val="110000"/>
              </a:lnSpc>
              <a:spcBef>
                <a:spcPts val="0"/>
              </a:spcBef>
              <a:spcAft>
                <a:spcPts val="400"/>
              </a:spcAft>
            </a:pPr>
            <a:r>
              <a:rPr lang="en-US" sz="2800" dirty="0">
                <a:cs typeface="Arial" panose="020B0604020202020204" pitchFamily="34" charset="0"/>
              </a:rPr>
              <a:t>Kameelah Phillips, MD, Calla Women’s Health</a:t>
            </a:r>
          </a:p>
          <a:p>
            <a:pPr lvl="1">
              <a:lnSpc>
                <a:spcPct val="110000"/>
              </a:lnSpc>
              <a:spcBef>
                <a:spcPts val="0"/>
              </a:spcBef>
              <a:spcAft>
                <a:spcPts val="400"/>
              </a:spcAft>
            </a:pPr>
            <a:r>
              <a:rPr lang="en-US" sz="2800" dirty="0">
                <a:cs typeface="Arial" panose="020B0604020202020204" pitchFamily="34" charset="0"/>
              </a:rPr>
              <a:t>Lisa Green, DO, MPH, Family Christian Health Center</a:t>
            </a:r>
          </a:p>
          <a:p>
            <a:pPr>
              <a:lnSpc>
                <a:spcPct val="110000"/>
              </a:lnSpc>
              <a:spcBef>
                <a:spcPts val="0"/>
              </a:spcBef>
              <a:spcAft>
                <a:spcPts val="400"/>
              </a:spcAft>
            </a:pPr>
            <a:r>
              <a:rPr lang="en-US" sz="3200" dirty="0">
                <a:latin typeface="Arial"/>
                <a:cs typeface="Arial"/>
              </a:rPr>
              <a:t>Open Discussion</a:t>
            </a:r>
            <a:endParaRPr lang="en-US" sz="3200" dirty="0">
              <a:cs typeface="Arial" panose="020B0604020202020204" pitchFamily="34" charset="0"/>
            </a:endParaRPr>
          </a:p>
          <a:p>
            <a:pPr>
              <a:lnSpc>
                <a:spcPct val="110000"/>
              </a:lnSpc>
              <a:spcBef>
                <a:spcPts val="0"/>
              </a:spcBef>
              <a:spcAft>
                <a:spcPts val="400"/>
              </a:spcAft>
            </a:pPr>
            <a:r>
              <a:rPr lang="en-US" sz="3200" dirty="0">
                <a:cs typeface="Arial" panose="020B0604020202020204" pitchFamily="34" charset="0"/>
              </a:rPr>
              <a:t>Resources and Updates</a:t>
            </a:r>
          </a:p>
        </p:txBody>
      </p:sp>
    </p:spTree>
    <p:extLst>
      <p:ext uri="{BB962C8B-B14F-4D97-AF65-F5344CB8AC3E}">
        <p14:creationId xmlns:p14="http://schemas.microsoft.com/office/powerpoint/2010/main" val="19125638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30" descr="preeclampsia_ppt-4.jpg"/>
          <p:cNvPicPr preferRelativeResize="0"/>
          <p:nvPr/>
        </p:nvPicPr>
        <p:blipFill rotWithShape="1">
          <a:blip r:embed="rId3"/>
          <a:srcRect t="19"/>
          <a:stretch/>
        </p:blipFill>
        <p:spPr>
          <a:xfrm>
            <a:off x="1524" y="0"/>
            <a:ext cx="12191980" cy="6856718"/>
          </a:xfrm>
          <a:prstGeom prst="rect">
            <a:avLst/>
          </a:prstGeom>
          <a:noFill/>
        </p:spPr>
      </p:pic>
      <p:pic>
        <p:nvPicPr>
          <p:cNvPr id="2" name="Picture 1">
            <a:extLst>
              <a:ext uri="{FF2B5EF4-FFF2-40B4-BE49-F238E27FC236}">
                <a16:creationId xmlns:a16="http://schemas.microsoft.com/office/drawing/2014/main" id="{03385C29-F622-C3FF-3728-9940E1A33D60}"/>
              </a:ext>
            </a:extLst>
          </p:cNvPr>
          <p:cNvPicPr>
            <a:picLocks noChangeAspect="1"/>
          </p:cNvPicPr>
          <p:nvPr/>
        </p:nvPicPr>
        <p:blipFill>
          <a:blip r:embed="rId4"/>
          <a:stretch>
            <a:fillRect/>
          </a:stretch>
        </p:blipFill>
        <p:spPr>
          <a:xfrm>
            <a:off x="867793" y="223050"/>
            <a:ext cx="3148307" cy="6411900"/>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AC83ACB5-576E-1BF1-57BF-82EA0E60D90D}"/>
              </a:ext>
            </a:extLst>
          </p:cNvPr>
          <p:cNvPicPr>
            <a:picLocks noChangeAspect="1"/>
          </p:cNvPicPr>
          <p:nvPr/>
        </p:nvPicPr>
        <p:blipFill>
          <a:blip r:embed="rId5"/>
          <a:stretch>
            <a:fillRect/>
          </a:stretch>
        </p:blipFill>
        <p:spPr>
          <a:xfrm>
            <a:off x="4515692" y="2890933"/>
            <a:ext cx="4805120" cy="3451066"/>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0F367430-DCE6-43C8-4FAC-31B63191C9EA}"/>
              </a:ext>
            </a:extLst>
          </p:cNvPr>
          <p:cNvSpPr txBox="1"/>
          <p:nvPr/>
        </p:nvSpPr>
        <p:spPr>
          <a:xfrm>
            <a:off x="4515692" y="252556"/>
            <a:ext cx="6889594"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F92"/>
                </a:solidFill>
                <a:effectLst/>
                <a:uLnTx/>
                <a:uFillTx/>
                <a:latin typeface="Calibri" panose="020F0502020204030204" pitchFamily="34" charset="0"/>
                <a:ea typeface="Calibri" panose="020F0502020204030204" pitchFamily="34" charset="0"/>
                <a:cs typeface="Calibri" panose="020F0502020204030204" pitchFamily="34" charset="0"/>
              </a:rPr>
              <a:t>Preeclampsia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F92"/>
                </a:solidFill>
                <a:effectLst/>
                <a:uLnTx/>
                <a:uFillTx/>
                <a:latin typeface="Calibri" panose="020F0502020204030204" pitchFamily="34" charset="0"/>
                <a:ea typeface="Calibri" panose="020F0502020204030204" pitchFamily="34" charset="0"/>
                <a:cs typeface="Calibri" panose="020F0502020204030204" pitchFamily="34" charset="0"/>
              </a:rPr>
              <a:t>Postpartum Preeclampsia Signs &amp; Symptoms </a:t>
            </a:r>
          </a:p>
        </p:txBody>
      </p:sp>
      <p:sp>
        <p:nvSpPr>
          <p:cNvPr id="7" name="TextBox 6">
            <a:extLst>
              <a:ext uri="{FF2B5EF4-FFF2-40B4-BE49-F238E27FC236}">
                <a16:creationId xmlns:a16="http://schemas.microsoft.com/office/drawing/2014/main" id="{9483705F-EFFA-6C40-8908-E2E0772594C6}"/>
              </a:ext>
            </a:extLst>
          </p:cNvPr>
          <p:cNvSpPr txBox="1"/>
          <p:nvPr/>
        </p:nvSpPr>
        <p:spPr>
          <a:xfrm>
            <a:off x="7512908" y="6524368"/>
            <a:ext cx="16805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2022 Preeclampsia Foundation</a:t>
            </a:r>
          </a:p>
        </p:txBody>
      </p:sp>
    </p:spTree>
    <p:extLst>
      <p:ext uri="{BB962C8B-B14F-4D97-AF65-F5344CB8AC3E}">
        <p14:creationId xmlns:p14="http://schemas.microsoft.com/office/powerpoint/2010/main" val="10078906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30" descr="preeclampsia_ppt-4.jpg"/>
          <p:cNvPicPr preferRelativeResize="0"/>
          <p:nvPr/>
        </p:nvPicPr>
        <p:blipFill rotWithShape="1">
          <a:blip r:embed="rId3">
            <a:alphaModFix/>
          </a:blip>
          <a:srcRect/>
          <a:stretch/>
        </p:blipFill>
        <p:spPr>
          <a:xfrm>
            <a:off x="0" y="20782"/>
            <a:ext cx="12192000" cy="6858000"/>
          </a:xfrm>
          <a:prstGeom prst="rect">
            <a:avLst/>
          </a:prstGeom>
          <a:noFill/>
          <a:ln>
            <a:noFill/>
          </a:ln>
        </p:spPr>
      </p:pic>
      <p:pic>
        <p:nvPicPr>
          <p:cNvPr id="4" name="Picture 3">
            <a:extLst>
              <a:ext uri="{FF2B5EF4-FFF2-40B4-BE49-F238E27FC236}">
                <a16:creationId xmlns:a16="http://schemas.microsoft.com/office/drawing/2014/main" id="{41DF25E7-1C8D-773C-B646-0F75D32DF505}"/>
              </a:ext>
            </a:extLst>
          </p:cNvPr>
          <p:cNvPicPr>
            <a:picLocks noChangeAspect="1"/>
          </p:cNvPicPr>
          <p:nvPr/>
        </p:nvPicPr>
        <p:blipFill>
          <a:blip r:embed="rId4"/>
          <a:stretch>
            <a:fillRect/>
          </a:stretch>
        </p:blipFill>
        <p:spPr>
          <a:xfrm>
            <a:off x="1553357" y="869594"/>
            <a:ext cx="4348679" cy="4348679"/>
          </a:xfrm>
          <a:prstGeom prst="rect">
            <a:avLst/>
          </a:prstGeom>
          <a:ln>
            <a:noFill/>
          </a:ln>
          <a:effectLst>
            <a:softEdge rad="112500"/>
          </a:effectLst>
        </p:spPr>
      </p:pic>
      <p:sp>
        <p:nvSpPr>
          <p:cNvPr id="5" name="TextBox 4">
            <a:extLst>
              <a:ext uri="{FF2B5EF4-FFF2-40B4-BE49-F238E27FC236}">
                <a16:creationId xmlns:a16="http://schemas.microsoft.com/office/drawing/2014/main" id="{BCC407D9-C6B9-2297-58C7-01D5F07D5378}"/>
              </a:ext>
            </a:extLst>
          </p:cNvPr>
          <p:cNvSpPr txBox="1"/>
          <p:nvPr/>
        </p:nvSpPr>
        <p:spPr>
          <a:xfrm>
            <a:off x="6598508" y="1751271"/>
            <a:ext cx="4904228"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F92"/>
                </a:solidFill>
                <a:effectLst/>
                <a:uLnTx/>
                <a:uFillTx/>
                <a:latin typeface="Calibri" panose="020F0502020204030204" pitchFamily="34" charset="0"/>
                <a:ea typeface="Calibri" panose="020F0502020204030204" pitchFamily="34" charset="0"/>
                <a:cs typeface="Calibri" panose="020F0502020204030204" pitchFamily="34" charset="0"/>
              </a:rPr>
              <a:t>Preeclampsia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F92"/>
                </a:solidFill>
                <a:effectLst/>
                <a:uLnTx/>
                <a:uFillTx/>
                <a:latin typeface="Calibri" panose="020F0502020204030204" pitchFamily="34" charset="0"/>
                <a:ea typeface="Calibri" panose="020F0502020204030204" pitchFamily="34" charset="0"/>
                <a:cs typeface="Calibri" panose="020F0502020204030204" pitchFamily="34" charset="0"/>
              </a:rPr>
              <a:t>“Still at Risk” Wristband</a:t>
            </a:r>
          </a:p>
        </p:txBody>
      </p:sp>
      <p:sp>
        <p:nvSpPr>
          <p:cNvPr id="2" name="TextBox 1">
            <a:extLst>
              <a:ext uri="{FF2B5EF4-FFF2-40B4-BE49-F238E27FC236}">
                <a16:creationId xmlns:a16="http://schemas.microsoft.com/office/drawing/2014/main" id="{D006E71A-4C9E-FE45-9721-D6DE389A3ACD}"/>
              </a:ext>
            </a:extLst>
          </p:cNvPr>
          <p:cNvSpPr txBox="1"/>
          <p:nvPr/>
        </p:nvSpPr>
        <p:spPr>
          <a:xfrm>
            <a:off x="7512908" y="6524368"/>
            <a:ext cx="16805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2022 Preeclampsia Foundation</a:t>
            </a:r>
          </a:p>
        </p:txBody>
      </p:sp>
    </p:spTree>
    <p:extLst>
      <p:ext uri="{BB962C8B-B14F-4D97-AF65-F5344CB8AC3E}">
        <p14:creationId xmlns:p14="http://schemas.microsoft.com/office/powerpoint/2010/main" val="2775912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18;p30" descr="preeclampsia_ppt-4.jpg">
            <a:extLst>
              <a:ext uri="{FF2B5EF4-FFF2-40B4-BE49-F238E27FC236}">
                <a16:creationId xmlns:a16="http://schemas.microsoft.com/office/drawing/2014/main" id="{540A4E3A-9A62-DF6E-A3A5-ACFDADF0660B}"/>
              </a:ext>
            </a:extLst>
          </p:cNvPr>
          <p:cNvPicPr preferRelativeResize="0"/>
          <p:nvPr/>
        </p:nvPicPr>
        <p:blipFill rotWithShape="1">
          <a:blip r:embed="rId3">
            <a:alphaModFix/>
          </a:blip>
          <a:srcRect/>
          <a:stretch/>
        </p:blipFill>
        <p:spPr>
          <a:xfrm>
            <a:off x="0" y="20782"/>
            <a:ext cx="12192000" cy="6858000"/>
          </a:xfrm>
          <a:prstGeom prst="rect">
            <a:avLst/>
          </a:prstGeom>
          <a:noFill/>
          <a:ln>
            <a:noFill/>
          </a:ln>
        </p:spPr>
      </p:pic>
      <p:sp>
        <p:nvSpPr>
          <p:cNvPr id="11" name="TextBox 10">
            <a:extLst>
              <a:ext uri="{FF2B5EF4-FFF2-40B4-BE49-F238E27FC236}">
                <a16:creationId xmlns:a16="http://schemas.microsoft.com/office/drawing/2014/main" id="{CB32F3DF-7851-7244-A9C7-1E141987080E}"/>
              </a:ext>
            </a:extLst>
          </p:cNvPr>
          <p:cNvSpPr txBox="1"/>
          <p:nvPr/>
        </p:nvSpPr>
        <p:spPr>
          <a:xfrm>
            <a:off x="7512908" y="6524368"/>
            <a:ext cx="16805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2022 Preeclampsia Foundation</a:t>
            </a:r>
          </a:p>
        </p:txBody>
      </p:sp>
      <p:pic>
        <p:nvPicPr>
          <p:cNvPr id="5" name="Picture 4">
            <a:extLst>
              <a:ext uri="{FF2B5EF4-FFF2-40B4-BE49-F238E27FC236}">
                <a16:creationId xmlns:a16="http://schemas.microsoft.com/office/drawing/2014/main" id="{12B4545E-0581-344F-B502-DA4955C4378B}"/>
              </a:ext>
            </a:extLst>
          </p:cNvPr>
          <p:cNvPicPr>
            <a:picLocks noChangeAspect="1"/>
          </p:cNvPicPr>
          <p:nvPr/>
        </p:nvPicPr>
        <p:blipFill>
          <a:blip r:embed="rId4"/>
          <a:stretch>
            <a:fillRect/>
          </a:stretch>
        </p:blipFill>
        <p:spPr>
          <a:xfrm>
            <a:off x="214204" y="384426"/>
            <a:ext cx="11763592" cy="6130712"/>
          </a:xfrm>
          <a:prstGeom prst="rect">
            <a:avLst/>
          </a:prstGeom>
        </p:spPr>
      </p:pic>
      <p:sp>
        <p:nvSpPr>
          <p:cNvPr id="7" name="Left Arrow Callout 6">
            <a:extLst>
              <a:ext uri="{FF2B5EF4-FFF2-40B4-BE49-F238E27FC236}">
                <a16:creationId xmlns:a16="http://schemas.microsoft.com/office/drawing/2014/main" id="{F03A9E27-91EE-E046-965E-F2A12043B229}"/>
              </a:ext>
            </a:extLst>
          </p:cNvPr>
          <p:cNvSpPr/>
          <p:nvPr/>
        </p:nvSpPr>
        <p:spPr>
          <a:xfrm>
            <a:off x="8524102" y="222250"/>
            <a:ext cx="1338649" cy="1107094"/>
          </a:xfrm>
          <a:prstGeom prst="leftArrow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More info here</a:t>
            </a:r>
          </a:p>
        </p:txBody>
      </p:sp>
      <p:pic>
        <p:nvPicPr>
          <p:cNvPr id="14" name="Picture 13">
            <a:extLst>
              <a:ext uri="{FF2B5EF4-FFF2-40B4-BE49-F238E27FC236}">
                <a16:creationId xmlns:a16="http://schemas.microsoft.com/office/drawing/2014/main" id="{F2CDC602-2C70-B24A-A3D8-FB3FBE9313EC}"/>
              </a:ext>
            </a:extLst>
          </p:cNvPr>
          <p:cNvPicPr>
            <a:picLocks noChangeAspect="1"/>
          </p:cNvPicPr>
          <p:nvPr/>
        </p:nvPicPr>
        <p:blipFill>
          <a:blip r:embed="rId5"/>
          <a:stretch>
            <a:fillRect/>
          </a:stretch>
        </p:blipFill>
        <p:spPr>
          <a:xfrm>
            <a:off x="7313175" y="222250"/>
            <a:ext cx="1116171" cy="1130300"/>
          </a:xfrm>
          <a:prstGeom prst="rect">
            <a:avLst/>
          </a:prstGeom>
        </p:spPr>
      </p:pic>
    </p:spTree>
    <p:extLst>
      <p:ext uri="{BB962C8B-B14F-4D97-AF65-F5344CB8AC3E}">
        <p14:creationId xmlns:p14="http://schemas.microsoft.com/office/powerpoint/2010/main" val="33344199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A01FBA-0426-220A-F77A-200A7A24F6BE}"/>
              </a:ext>
            </a:extLst>
          </p:cNvPr>
          <p:cNvPicPr>
            <a:picLocks noChangeAspect="1"/>
          </p:cNvPicPr>
          <p:nvPr/>
        </p:nvPicPr>
        <p:blipFill>
          <a:blip r:embed="rId3"/>
          <a:stretch>
            <a:fillRect/>
          </a:stretch>
        </p:blipFill>
        <p:spPr>
          <a:xfrm>
            <a:off x="0" y="1"/>
            <a:ext cx="12192000" cy="6857999"/>
          </a:xfrm>
          <a:prstGeom prst="rect">
            <a:avLst/>
          </a:prstGeom>
        </p:spPr>
      </p:pic>
      <p:sp>
        <p:nvSpPr>
          <p:cNvPr id="3" name="Subtitle 2"/>
          <p:cNvSpPr>
            <a:spLocks noGrp="1"/>
          </p:cNvSpPr>
          <p:nvPr>
            <p:ph idx="1"/>
          </p:nvPr>
        </p:nvSpPr>
        <p:spPr>
          <a:xfrm>
            <a:off x="541638" y="1224886"/>
            <a:ext cx="11057238" cy="5299482"/>
          </a:xfrm>
        </p:spPr>
        <p:txBody>
          <a:bodyPr vert="horz" lIns="91440" tIns="45720" rIns="91440" bIns="45720" rtlCol="0" anchor="t">
            <a:normAutofit/>
          </a:bodyPr>
          <a:lstStyle/>
          <a:p>
            <a:pPr marL="342900" indent="-342900">
              <a:lnSpc>
                <a:spcPct val="110000"/>
              </a:lnSpc>
              <a:spcAft>
                <a:spcPts val="600"/>
              </a:spcAft>
            </a:pP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Monthly </a:t>
            </a: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Cuff Kit Connection </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Meetings (technical assistance, office hours) for all participating sites and providers</a:t>
            </a:r>
          </a:p>
          <a:p>
            <a:pPr marL="342900" indent="-342900">
              <a:lnSpc>
                <a:spcPct val="110000"/>
              </a:lnSpc>
              <a:spcAft>
                <a:spcPts val="600"/>
              </a:spcAft>
            </a:pP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Data sharing</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 including provider-reported information and patient-reported information</a:t>
            </a:r>
          </a:p>
          <a:p>
            <a:pPr marL="342900" indent="-342900">
              <a:lnSpc>
                <a:spcPct val="110000"/>
              </a:lnSpc>
              <a:spcAft>
                <a:spcPts val="600"/>
              </a:spcAft>
            </a:pP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All fulfillment and distribution to any state and US territories</a:t>
            </a:r>
          </a:p>
          <a:p>
            <a:pPr marL="342900" indent="-342900">
              <a:lnSpc>
                <a:spcPct val="110000"/>
              </a:lnSpc>
              <a:spcAft>
                <a:spcPts val="600"/>
              </a:spcAft>
            </a:pP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More info: </a:t>
            </a:r>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hlinkClick r:id="rId4"/>
              </a:rPr>
              <a:t>www.preeclampsia.org/the-cuff-project</a:t>
            </a:r>
            <a:endParaRPr lang="en-US"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10000"/>
              </a:lnSpc>
              <a:spcAft>
                <a:spcPts val="600"/>
              </a:spcAft>
            </a:pPr>
            <a:endParaRPr lang="en-US"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tle 6">
            <a:extLst>
              <a:ext uri="{FF2B5EF4-FFF2-40B4-BE49-F238E27FC236}">
                <a16:creationId xmlns:a16="http://schemas.microsoft.com/office/drawing/2014/main" id="{7B19889C-10E7-D74A-9CB7-9BF24FA6D7E9}"/>
              </a:ext>
            </a:extLst>
          </p:cNvPr>
          <p:cNvSpPr>
            <a:spLocks noGrp="1"/>
          </p:cNvSpPr>
          <p:nvPr>
            <p:ph type="title"/>
          </p:nvPr>
        </p:nvSpPr>
        <p:spPr>
          <a:xfrm>
            <a:off x="541638" y="263149"/>
            <a:ext cx="10515600" cy="961737"/>
          </a:xfrm>
        </p:spPr>
        <p:txBody>
          <a:bodyPr>
            <a:normAutofit/>
          </a:bodyPr>
          <a:lstStyle/>
          <a:p>
            <a:r>
              <a:rPr lang="en-US" sz="5400" b="1" dirty="0">
                <a:solidFill>
                  <a:srgbClr val="FF2F92"/>
                </a:solidFill>
                <a:latin typeface="Calibri" panose="020F0502020204030204" pitchFamily="34" charset="0"/>
                <a:ea typeface="Calibri" panose="020F0502020204030204" pitchFamily="34" charset="0"/>
                <a:cs typeface="Calibri" panose="020F0502020204030204" pitchFamily="34" charset="0"/>
              </a:rPr>
              <a:t>Additional Resources</a:t>
            </a:r>
          </a:p>
        </p:txBody>
      </p:sp>
      <p:sp>
        <p:nvSpPr>
          <p:cNvPr id="5" name="TextBox 4">
            <a:extLst>
              <a:ext uri="{FF2B5EF4-FFF2-40B4-BE49-F238E27FC236}">
                <a16:creationId xmlns:a16="http://schemas.microsoft.com/office/drawing/2014/main" id="{58AE98F1-FA30-6C48-BD1D-DC5C65905BDA}"/>
              </a:ext>
            </a:extLst>
          </p:cNvPr>
          <p:cNvSpPr txBox="1"/>
          <p:nvPr/>
        </p:nvSpPr>
        <p:spPr>
          <a:xfrm>
            <a:off x="7512908" y="6524368"/>
            <a:ext cx="16805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2022 Preeclampsia Foundation</a:t>
            </a:r>
          </a:p>
        </p:txBody>
      </p:sp>
      <p:pic>
        <p:nvPicPr>
          <p:cNvPr id="6" name="Picture 5">
            <a:extLst>
              <a:ext uri="{FF2B5EF4-FFF2-40B4-BE49-F238E27FC236}">
                <a16:creationId xmlns:a16="http://schemas.microsoft.com/office/drawing/2014/main" id="{193D5AD4-619E-2D49-8CAD-9CD19F8CCFBC}"/>
              </a:ext>
            </a:extLst>
          </p:cNvPr>
          <p:cNvPicPr>
            <a:picLocks noChangeAspect="1"/>
          </p:cNvPicPr>
          <p:nvPr/>
        </p:nvPicPr>
        <p:blipFill>
          <a:blip r:embed="rId5"/>
          <a:stretch>
            <a:fillRect/>
          </a:stretch>
        </p:blipFill>
        <p:spPr>
          <a:xfrm>
            <a:off x="1022323" y="4757802"/>
            <a:ext cx="1418606" cy="1766566"/>
          </a:xfrm>
          <a:prstGeom prst="rect">
            <a:avLst/>
          </a:prstGeom>
        </p:spPr>
      </p:pic>
      <p:sp>
        <p:nvSpPr>
          <p:cNvPr id="4" name="TextBox 3">
            <a:extLst>
              <a:ext uri="{FF2B5EF4-FFF2-40B4-BE49-F238E27FC236}">
                <a16:creationId xmlns:a16="http://schemas.microsoft.com/office/drawing/2014/main" id="{F4E01455-4463-5346-828D-8136B49C193D}"/>
              </a:ext>
            </a:extLst>
          </p:cNvPr>
          <p:cNvSpPr txBox="1"/>
          <p:nvPr/>
        </p:nvSpPr>
        <p:spPr>
          <a:xfrm>
            <a:off x="3175686" y="5078627"/>
            <a:ext cx="5486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Email</a:t>
            </a: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cuffkit@preeclampsia.org</a:t>
            </a:r>
          </a:p>
        </p:txBody>
      </p:sp>
    </p:spTree>
    <p:extLst>
      <p:ext uri="{BB962C8B-B14F-4D97-AF65-F5344CB8AC3E}">
        <p14:creationId xmlns:p14="http://schemas.microsoft.com/office/powerpoint/2010/main" val="265642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AF361C-ED8B-4218-9F2E-046A0BD6E152}"/>
              </a:ext>
            </a:extLst>
          </p:cNvPr>
          <p:cNvSpPr/>
          <p:nvPr/>
        </p:nvSpPr>
        <p:spPr>
          <a:xfrm>
            <a:off x="239843" y="5471410"/>
            <a:ext cx="2773180" cy="1199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CC814612-05D8-410D-8DDD-13BB4765EF19}"/>
              </a:ext>
            </a:extLst>
          </p:cNvPr>
          <p:cNvSpPr>
            <a:spLocks noGrp="1"/>
          </p:cNvSpPr>
          <p:nvPr>
            <p:ph type="title"/>
          </p:nvPr>
        </p:nvSpPr>
        <p:spPr>
          <a:xfrm>
            <a:off x="360947" y="0"/>
            <a:ext cx="11393905" cy="1316736"/>
          </a:xfrm>
        </p:spPr>
        <p:txBody>
          <a:bodyPr/>
          <a:lstStyle/>
          <a:p>
            <a:r>
              <a:rPr lang="en-US" dirty="0"/>
              <a:t>Federal Plans to Address Maternal Health</a:t>
            </a:r>
          </a:p>
        </p:txBody>
      </p:sp>
      <p:pic>
        <p:nvPicPr>
          <p:cNvPr id="5" name="Picture 4">
            <a:extLst>
              <a:ext uri="{FF2B5EF4-FFF2-40B4-BE49-F238E27FC236}">
                <a16:creationId xmlns:a16="http://schemas.microsoft.com/office/drawing/2014/main" id="{D99852CC-7E68-49C3-8A79-3A426D7A1929}"/>
              </a:ext>
            </a:extLst>
          </p:cNvPr>
          <p:cNvPicPr>
            <a:picLocks noChangeAspect="1"/>
          </p:cNvPicPr>
          <p:nvPr/>
        </p:nvPicPr>
        <p:blipFill>
          <a:blip r:embed="rId3"/>
          <a:stretch>
            <a:fillRect/>
          </a:stretch>
        </p:blipFill>
        <p:spPr>
          <a:xfrm>
            <a:off x="506826" y="1568952"/>
            <a:ext cx="3309001" cy="4249848"/>
          </a:xfrm>
          <a:prstGeom prst="rect">
            <a:avLst/>
          </a:prstGeom>
        </p:spPr>
      </p:pic>
      <p:sp>
        <p:nvSpPr>
          <p:cNvPr id="7" name="TextBox 6">
            <a:extLst>
              <a:ext uri="{FF2B5EF4-FFF2-40B4-BE49-F238E27FC236}">
                <a16:creationId xmlns:a16="http://schemas.microsoft.com/office/drawing/2014/main" id="{6F470975-8157-4CB8-A0D6-3FA717D61F78}"/>
              </a:ext>
            </a:extLst>
          </p:cNvPr>
          <p:cNvSpPr txBox="1"/>
          <p:nvPr/>
        </p:nvSpPr>
        <p:spPr>
          <a:xfrm>
            <a:off x="506825" y="5941855"/>
            <a:ext cx="330900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Healthy Women, Healthy Pregnancies, Healthy Futures: Action Plan to Improve Maternal Health In America</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992AFBA6-56FE-472E-8D0D-EB361ABE267E}"/>
              </a:ext>
            </a:extLst>
          </p:cNvPr>
          <p:cNvPicPr>
            <a:picLocks noChangeAspect="1"/>
          </p:cNvPicPr>
          <p:nvPr/>
        </p:nvPicPr>
        <p:blipFill rotWithShape="1">
          <a:blip r:embed="rId5"/>
          <a:srcRect l="1692"/>
          <a:stretch/>
        </p:blipFill>
        <p:spPr>
          <a:xfrm>
            <a:off x="4456402" y="1565898"/>
            <a:ext cx="3310128" cy="4319022"/>
          </a:xfrm>
          <a:prstGeom prst="rect">
            <a:avLst/>
          </a:prstGeom>
        </p:spPr>
      </p:pic>
      <p:sp>
        <p:nvSpPr>
          <p:cNvPr id="10" name="TextBox 9">
            <a:extLst>
              <a:ext uri="{FF2B5EF4-FFF2-40B4-BE49-F238E27FC236}">
                <a16:creationId xmlns:a16="http://schemas.microsoft.com/office/drawing/2014/main" id="{A7A24C54-F833-4112-BE24-B510C67D5D99}"/>
              </a:ext>
            </a:extLst>
          </p:cNvPr>
          <p:cNvSpPr txBox="1"/>
          <p:nvPr/>
        </p:nvSpPr>
        <p:spPr>
          <a:xfrm>
            <a:off x="4403398" y="6071016"/>
            <a:ext cx="33090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6"/>
              </a:rPr>
              <a:t>Surgeon General’s Call to Action to Improve Maternal Health</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16E94BAD-9177-4223-98B7-6D3D0376FD37}"/>
              </a:ext>
            </a:extLst>
          </p:cNvPr>
          <p:cNvPicPr>
            <a:picLocks noChangeAspect="1"/>
          </p:cNvPicPr>
          <p:nvPr/>
        </p:nvPicPr>
        <p:blipFill>
          <a:blip r:embed="rId7"/>
          <a:stretch>
            <a:fillRect/>
          </a:stretch>
        </p:blipFill>
        <p:spPr>
          <a:xfrm>
            <a:off x="8407105" y="1568952"/>
            <a:ext cx="3347747" cy="4315968"/>
          </a:xfrm>
          <a:prstGeom prst="rect">
            <a:avLst/>
          </a:prstGeom>
        </p:spPr>
      </p:pic>
      <p:sp>
        <p:nvSpPr>
          <p:cNvPr id="13" name="TextBox 12">
            <a:extLst>
              <a:ext uri="{FF2B5EF4-FFF2-40B4-BE49-F238E27FC236}">
                <a16:creationId xmlns:a16="http://schemas.microsoft.com/office/drawing/2014/main" id="{1D2CB4C2-3F11-4F02-931B-21A0B5A1FE6C}"/>
              </a:ext>
            </a:extLst>
          </p:cNvPr>
          <p:cNvSpPr txBox="1"/>
          <p:nvPr/>
        </p:nvSpPr>
        <p:spPr>
          <a:xfrm>
            <a:off x="8407105" y="6071016"/>
            <a:ext cx="33090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8"/>
              </a:rPr>
              <a:t>White House Blueprint for Addressing the Maternal Health Crisis</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8670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C62C5-1C74-4471-92D5-31D2483190EF}"/>
              </a:ext>
            </a:extLst>
          </p:cNvPr>
          <p:cNvSpPr/>
          <p:nvPr/>
        </p:nvSpPr>
        <p:spPr>
          <a:xfrm>
            <a:off x="239843" y="5471410"/>
            <a:ext cx="2773180" cy="1199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0028E903-6E45-43E2-8AA3-F7BF9016FA94}"/>
              </a:ext>
            </a:extLst>
          </p:cNvPr>
          <p:cNvGraphicFramePr>
            <a:graphicFrameLocks noGrp="1"/>
          </p:cNvGraphicFramePr>
          <p:nvPr>
            <p:ph idx="1"/>
          </p:nvPr>
        </p:nvGraphicFramePr>
        <p:xfrm>
          <a:off x="737073" y="1501516"/>
          <a:ext cx="10884107" cy="4869379"/>
        </p:xfrm>
        <a:graphic>
          <a:graphicData uri="http://schemas.openxmlformats.org/drawingml/2006/table">
            <a:tbl>
              <a:tblPr firstRow="1" firstCol="1" bandRow="1">
                <a:tableStyleId>{1FECB4D8-DB02-4DC6-A0A2-4F2EBAE1DC90}</a:tableStyleId>
              </a:tblPr>
              <a:tblGrid>
                <a:gridCol w="2017126">
                  <a:extLst>
                    <a:ext uri="{9D8B030D-6E8A-4147-A177-3AD203B41FA5}">
                      <a16:colId xmlns:a16="http://schemas.microsoft.com/office/drawing/2014/main" val="1646862587"/>
                    </a:ext>
                  </a:extLst>
                </a:gridCol>
                <a:gridCol w="8866981">
                  <a:extLst>
                    <a:ext uri="{9D8B030D-6E8A-4147-A177-3AD203B41FA5}">
                      <a16:colId xmlns:a16="http://schemas.microsoft.com/office/drawing/2014/main" val="1422391271"/>
                    </a:ext>
                  </a:extLst>
                </a:gridCol>
              </a:tblGrid>
              <a:tr h="448238">
                <a:tc>
                  <a:txBody>
                    <a:bodyPr/>
                    <a:lstStyle/>
                    <a:p>
                      <a:pPr marL="0" marR="0" algn="ctr">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Date</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Federal Initiative</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3801830"/>
                  </a:ext>
                </a:extLst>
              </a:tr>
              <a:tr h="167970">
                <a:tc>
                  <a:txBody>
                    <a:bodyPr/>
                    <a:lstStyle/>
                    <a:p>
                      <a:pPr marL="0" marR="0">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2008-Present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CDC’s WISEWOMAN program in 21 states and 3 tribal organizations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7997921"/>
                  </a:ext>
                </a:extLst>
              </a:tr>
              <a:tr h="167970">
                <a:tc>
                  <a:txBody>
                    <a:bodyPr/>
                    <a:lstStyle/>
                    <a:p>
                      <a:pPr marL="0" marR="0">
                        <a:spcBef>
                          <a:spcPts val="0"/>
                        </a:spcBef>
                        <a:spcAft>
                          <a:spcPts val="0"/>
                        </a:spcAft>
                      </a:pPr>
                      <a:r>
                        <a:rPr lang="en-US" sz="1800" dirty="0">
                          <a:solidFill>
                            <a:schemeClr val="tx1"/>
                          </a:solidFill>
                          <a:effectLst/>
                          <a:latin typeface="Arial" panose="020B0604020202020204" pitchFamily="34" charset="0"/>
                          <a:cs typeface="Arial" panose="020B0604020202020204" pitchFamily="34" charset="0"/>
                        </a:rPr>
                        <a:t>February 2019</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dirty="0">
                          <a:solidFill>
                            <a:schemeClr val="tx1"/>
                          </a:solidFill>
                          <a:effectLst/>
                          <a:latin typeface="Arial" panose="020B0604020202020204" pitchFamily="34" charset="0"/>
                          <a:cs typeface="Arial" panose="020B0604020202020204" pitchFamily="34" charset="0"/>
                        </a:rPr>
                        <a:t>HRSA Challenge spotlighted experts in remote health monitoring, including SMBP during and following pregnancy</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2366312"/>
                  </a:ext>
                </a:extLst>
              </a:tr>
              <a:tr h="0">
                <a:tc>
                  <a:txBody>
                    <a:bodyPr/>
                    <a:lstStyle/>
                    <a:p>
                      <a:pPr marL="0" marR="0">
                        <a:spcBef>
                          <a:spcPts val="0"/>
                        </a:spcBef>
                        <a:spcAft>
                          <a:spcPts val="0"/>
                        </a:spcAft>
                      </a:pPr>
                      <a:r>
                        <a:rPr lang="en-US" sz="1800">
                          <a:solidFill>
                            <a:schemeClr val="tx1"/>
                          </a:solidFill>
                          <a:effectLst/>
                          <a:latin typeface="Arial" panose="020B0604020202020204" pitchFamily="34" charset="0"/>
                          <a:cs typeface="Arial" panose="020B0604020202020204" pitchFamily="34" charset="0"/>
                        </a:rPr>
                        <a:t>December 2020</a:t>
                      </a:r>
                      <a:endParaRPr lang="en-US" sz="1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dirty="0">
                          <a:solidFill>
                            <a:schemeClr val="tx1"/>
                          </a:solidFill>
                          <a:effectLst/>
                          <a:latin typeface="Arial" panose="020B0604020202020204" pitchFamily="34" charset="0"/>
                          <a:cs typeface="Arial" panose="020B0604020202020204" pitchFamily="34" charset="0"/>
                        </a:rPr>
                        <a:t>HHS </a:t>
                      </a:r>
                      <a:r>
                        <a:rPr lang="en-US" sz="1800" dirty="0">
                          <a:solidFill>
                            <a:schemeClr val="tx1"/>
                          </a:solidFill>
                          <a:effectLst/>
                          <a:latin typeface="Arial" panose="020B0604020202020204" pitchFamily="34" charset="0"/>
                          <a:cs typeface="Arial" panose="020B0604020202020204" pitchFamily="34" charset="0"/>
                          <a:hlinkClick r:id="rId3"/>
                        </a:rPr>
                        <a:t>Healthy Women, Healthy Pregnancies, Healthy Futures: Action Plan to Improve Maternal Health In America </a:t>
                      </a:r>
                      <a:r>
                        <a:rPr lang="en-US" sz="1800" dirty="0">
                          <a:solidFill>
                            <a:schemeClr val="tx1"/>
                          </a:solidFill>
                          <a:effectLst/>
                          <a:latin typeface="Arial" panose="020B0604020202020204" pitchFamily="34" charset="0"/>
                          <a:cs typeface="Arial" panose="020B0604020202020204" pitchFamily="34" charset="0"/>
                        </a:rPr>
                        <a:t>One of 3 targets is 80% control in 5 years among WRA with HTN</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676250"/>
                  </a:ext>
                </a:extLst>
              </a:tr>
              <a:tr h="0">
                <a:tc>
                  <a:txBody>
                    <a:bodyPr/>
                    <a:lstStyle/>
                    <a:p>
                      <a:pPr marL="0" marR="0">
                        <a:spcBef>
                          <a:spcPts val="0"/>
                        </a:spcBef>
                        <a:spcAft>
                          <a:spcPts val="0"/>
                        </a:spcAft>
                      </a:pPr>
                      <a:r>
                        <a:rPr lang="en-US" sz="1800">
                          <a:solidFill>
                            <a:schemeClr val="tx1"/>
                          </a:solidFill>
                          <a:effectLst/>
                          <a:latin typeface="Arial" panose="020B0604020202020204" pitchFamily="34" charset="0"/>
                          <a:cs typeface="Arial" panose="020B0604020202020204" pitchFamily="34" charset="0"/>
                        </a:rPr>
                        <a:t>December 2020</a:t>
                      </a:r>
                      <a:endParaRPr lang="en-US" sz="1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dirty="0">
                          <a:solidFill>
                            <a:schemeClr val="tx1"/>
                          </a:solidFill>
                          <a:effectLst/>
                          <a:latin typeface="Arial" panose="020B0604020202020204" pitchFamily="34" charset="0"/>
                          <a:cs typeface="Arial" panose="020B0604020202020204" pitchFamily="34" charset="0"/>
                        </a:rPr>
                        <a:t>Surgeon General’s </a:t>
                      </a:r>
                      <a:r>
                        <a:rPr lang="en-US" sz="1800" dirty="0">
                          <a:solidFill>
                            <a:schemeClr val="tx1"/>
                          </a:solidFill>
                          <a:effectLst/>
                          <a:latin typeface="Arial" panose="020B0604020202020204" pitchFamily="34" charset="0"/>
                          <a:cs typeface="Arial" panose="020B0604020202020204" pitchFamily="34" charset="0"/>
                          <a:hlinkClick r:id="rId4"/>
                        </a:rPr>
                        <a:t>Call to Action to Improve Maternal Health</a:t>
                      </a:r>
                      <a:r>
                        <a:rPr lang="en-US" sz="1800" u="none" dirty="0">
                          <a:solidFill>
                            <a:schemeClr val="tx1"/>
                          </a:solidFill>
                          <a:effectLst/>
                          <a:latin typeface="Arial" panose="020B0604020202020204" pitchFamily="34" charset="0"/>
                          <a:cs typeface="Arial" panose="020B0604020202020204" pitchFamily="34" charset="0"/>
                          <a:hlinkClick r:id="rId4"/>
                        </a:rPr>
                        <a:t> </a:t>
                      </a:r>
                      <a:r>
                        <a:rPr lang="en-US" sz="1800" dirty="0">
                          <a:solidFill>
                            <a:schemeClr val="tx1"/>
                          </a:solidFill>
                          <a:effectLst/>
                          <a:latin typeface="Arial" panose="020B0604020202020204" pitchFamily="34" charset="0"/>
                          <a:cs typeface="Arial" panose="020B0604020202020204" pitchFamily="34" charset="0"/>
                        </a:rPr>
                        <a:t> acknowledges the harm of undetected and uncontrolled hypertension</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061346"/>
                  </a:ext>
                </a:extLst>
              </a:tr>
              <a:tr h="580661">
                <a:tc>
                  <a:txBody>
                    <a:bodyPr/>
                    <a:lstStyle/>
                    <a:p>
                      <a:pPr marL="0" marR="0">
                        <a:spcBef>
                          <a:spcPts val="0"/>
                        </a:spcBef>
                        <a:spcAft>
                          <a:spcPts val="0"/>
                        </a:spcAft>
                      </a:pPr>
                      <a:r>
                        <a:rPr lang="en-US" sz="1800">
                          <a:solidFill>
                            <a:schemeClr val="tx1"/>
                          </a:solidFill>
                          <a:effectLst/>
                          <a:latin typeface="Arial" panose="020B0604020202020204" pitchFamily="34" charset="0"/>
                          <a:cs typeface="Arial" panose="020B0604020202020204" pitchFamily="34" charset="0"/>
                        </a:rPr>
                        <a:t>October 2021</a:t>
                      </a:r>
                      <a:endParaRPr lang="en-US" sz="1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dirty="0">
                          <a:solidFill>
                            <a:schemeClr val="tx1"/>
                          </a:solidFill>
                          <a:effectLst/>
                          <a:latin typeface="Arial" panose="020B0604020202020204" pitchFamily="34" charset="0"/>
                          <a:cs typeface="Arial" panose="020B0604020202020204" pitchFamily="34" charset="0"/>
                        </a:rPr>
                        <a:t>HHS OWH launched the annual National Women’s BP Awareness Week and the SMBP Partnership Program to accelerate update among women</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6435250"/>
                  </a:ext>
                </a:extLst>
              </a:tr>
              <a:tr h="0">
                <a:tc>
                  <a:txBody>
                    <a:bodyPr/>
                    <a:lstStyle/>
                    <a:p>
                      <a:pPr marL="0" marR="0">
                        <a:spcBef>
                          <a:spcPts val="0"/>
                        </a:spcBef>
                        <a:spcAft>
                          <a:spcPts val="0"/>
                        </a:spcAft>
                      </a:pPr>
                      <a:r>
                        <a:rPr lang="en-US" sz="1800" dirty="0">
                          <a:solidFill>
                            <a:schemeClr val="tx1"/>
                          </a:solidFill>
                          <a:effectLst/>
                          <a:latin typeface="Arial" panose="020B0604020202020204" pitchFamily="34" charset="0"/>
                          <a:cs typeface="Arial" panose="020B0604020202020204" pitchFamily="34" charset="0"/>
                        </a:rPr>
                        <a:t>January 2022</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dirty="0">
                          <a:solidFill>
                            <a:schemeClr val="tx1"/>
                          </a:solidFill>
                          <a:effectLst/>
                          <a:latin typeface="Arial" panose="020B0604020202020204" pitchFamily="34" charset="0"/>
                          <a:cs typeface="Arial" panose="020B0604020202020204" pitchFamily="34" charset="0"/>
                        </a:rPr>
                        <a:t>Million Hearts</a:t>
                      </a:r>
                      <a:r>
                        <a:rPr lang="en-US" sz="1800" baseline="30000" dirty="0">
                          <a:solidFill>
                            <a:schemeClr val="tx1"/>
                          </a:solidFill>
                          <a:effectLst/>
                          <a:latin typeface="Arial" panose="020B0604020202020204" pitchFamily="34" charset="0"/>
                          <a:cs typeface="Arial" panose="020B0604020202020204" pitchFamily="34" charset="0"/>
                        </a:rPr>
                        <a:t>®</a:t>
                      </a:r>
                      <a:r>
                        <a:rPr lang="en-US" sz="1800" dirty="0">
                          <a:solidFill>
                            <a:schemeClr val="tx1"/>
                          </a:solidFill>
                          <a:effectLst/>
                          <a:latin typeface="Arial" panose="020B0604020202020204" pitchFamily="34" charset="0"/>
                          <a:cs typeface="Arial" panose="020B0604020202020204" pitchFamily="34" charset="0"/>
                        </a:rPr>
                        <a:t> embeds a focus on SMBP use in pregnant and postpartum women with hypertension for </a:t>
                      </a:r>
                      <a:r>
                        <a:rPr lang="en-US" sz="1800" dirty="0">
                          <a:solidFill>
                            <a:schemeClr val="tx1"/>
                          </a:solidFill>
                          <a:effectLst/>
                          <a:latin typeface="Arial" panose="020B0604020202020204" pitchFamily="34" charset="0"/>
                          <a:cs typeface="Arial" panose="020B0604020202020204" pitchFamily="34" charset="0"/>
                          <a:hlinkClick r:id="rId5"/>
                        </a:rPr>
                        <a:t>2022-2026</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9992023"/>
                  </a:ext>
                </a:extLst>
              </a:tr>
              <a:tr h="194940">
                <a:tc>
                  <a:txBody>
                    <a:bodyPr/>
                    <a:lstStyle/>
                    <a:p>
                      <a:pPr marL="0" marR="0">
                        <a:spcBef>
                          <a:spcPts val="0"/>
                        </a:spcBef>
                        <a:spcAft>
                          <a:spcPts val="0"/>
                        </a:spcAft>
                      </a:pPr>
                      <a:r>
                        <a:rPr lang="en-US" sz="1800" dirty="0">
                          <a:solidFill>
                            <a:schemeClr val="tx1"/>
                          </a:solidFill>
                          <a:effectLst/>
                          <a:latin typeface="Arial" panose="020B0604020202020204" pitchFamily="34" charset="0"/>
                          <a:cs typeface="Arial" panose="020B0604020202020204" pitchFamily="34" charset="0"/>
                        </a:rPr>
                        <a:t>June 2022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hlinkClick r:id="rId6"/>
                        </a:rPr>
                        <a:t>White House Blueprint For Addressing The Maternal Health Crisis</a:t>
                      </a: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calls for SMBP for pregnant and postpartum women with or at risk for HDP. Major commitments from the Indian Health Service, Office of Personnel Management and the Veterans’ Administration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8665659"/>
                  </a:ext>
                </a:extLst>
              </a:tr>
            </a:tbl>
          </a:graphicData>
        </a:graphic>
      </p:graphicFrame>
      <p:sp>
        <p:nvSpPr>
          <p:cNvPr id="3" name="Title 2">
            <a:extLst>
              <a:ext uri="{FF2B5EF4-FFF2-40B4-BE49-F238E27FC236}">
                <a16:creationId xmlns:a16="http://schemas.microsoft.com/office/drawing/2014/main" id="{72076FF9-498E-48A6-A3A2-7AED9698EBB5}"/>
              </a:ext>
            </a:extLst>
          </p:cNvPr>
          <p:cNvSpPr>
            <a:spLocks noGrp="1"/>
          </p:cNvSpPr>
          <p:nvPr>
            <p:ph type="title"/>
          </p:nvPr>
        </p:nvSpPr>
        <p:spPr/>
        <p:txBody>
          <a:bodyPr/>
          <a:lstStyle/>
          <a:p>
            <a:r>
              <a:rPr lang="en-US" dirty="0"/>
              <a:t>Select Federal Initiatives to Address BP Control in Women </a:t>
            </a:r>
          </a:p>
        </p:txBody>
      </p:sp>
      <p:sp>
        <p:nvSpPr>
          <p:cNvPr id="6" name="TextBox 5">
            <a:extLst>
              <a:ext uri="{FF2B5EF4-FFF2-40B4-BE49-F238E27FC236}">
                <a16:creationId xmlns:a16="http://schemas.microsoft.com/office/drawing/2014/main" id="{052B5F3B-BB7B-4CA8-9C92-466ABEFFEC03}"/>
              </a:ext>
            </a:extLst>
          </p:cNvPr>
          <p:cNvSpPr txBox="1"/>
          <p:nvPr/>
        </p:nvSpPr>
        <p:spPr>
          <a:xfrm>
            <a:off x="653946" y="6432564"/>
            <a:ext cx="1088410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HRSA = Health Resources and Services Administration; HHS = Department of Health and Human Services; WRA = Women of Reproductive Age; OWH = Office of Women’s Health</a:t>
            </a:r>
          </a:p>
        </p:txBody>
      </p:sp>
    </p:spTree>
    <p:extLst>
      <p:ext uri="{BB962C8B-B14F-4D97-AF65-F5344CB8AC3E}">
        <p14:creationId xmlns:p14="http://schemas.microsoft.com/office/powerpoint/2010/main" val="42914962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3E5DF-3DEF-464B-ACA6-49DF5FF68AAB}"/>
              </a:ext>
            </a:extLst>
          </p:cNvPr>
          <p:cNvSpPr>
            <a:spLocks noGrp="1"/>
          </p:cNvSpPr>
          <p:nvPr>
            <p:ph type="title"/>
          </p:nvPr>
        </p:nvSpPr>
        <p:spPr>
          <a:xfrm>
            <a:off x="2543175" y="182688"/>
            <a:ext cx="8172449" cy="763715"/>
          </a:xfrm>
        </p:spPr>
        <p:txBody>
          <a:bodyPr>
            <a:noAutofit/>
          </a:bodyPr>
          <a:lstStyle/>
          <a:p>
            <a:pPr>
              <a:lnSpc>
                <a:spcPts val="3400"/>
              </a:lnSpc>
            </a:pPr>
            <a:r>
              <a:rPr lang="en-US" dirty="0">
                <a:latin typeface="Montserrat" pitchFamily="2" charset="77"/>
                <a:cs typeface="+mj-cs"/>
              </a:rPr>
              <a:t>CDC’s Hear Her Campaign Resources</a:t>
            </a:r>
          </a:p>
        </p:txBody>
      </p:sp>
      <p:sp>
        <p:nvSpPr>
          <p:cNvPr id="3" name="Content Placeholder 2">
            <a:extLst>
              <a:ext uri="{FF2B5EF4-FFF2-40B4-BE49-F238E27FC236}">
                <a16:creationId xmlns:a16="http://schemas.microsoft.com/office/drawing/2014/main" id="{BA23E758-B179-AAB7-D569-8122B50C1EAE}"/>
              </a:ext>
            </a:extLst>
          </p:cNvPr>
          <p:cNvSpPr>
            <a:spLocks noGrp="1"/>
          </p:cNvSpPr>
          <p:nvPr/>
        </p:nvSpPr>
        <p:spPr>
          <a:xfrm>
            <a:off x="575203" y="1260762"/>
            <a:ext cx="7887493" cy="54607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15151"/>
                </a:solidFill>
                <a:latin typeface="Avenir Next Medium"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15151"/>
                </a:solidFill>
                <a:latin typeface="Avenir Next Medium"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15151"/>
                </a:solidFill>
                <a:latin typeface="Avenir Next Medium"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15151"/>
                </a:solidFill>
                <a:latin typeface="Avenir Next Medium"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15151"/>
                </a:solidFill>
                <a:latin typeface="Avenir Next Medium"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228600" algn="l" defTabSz="914400" rtl="0" eaLnBrk="1" fontAlgn="auto" latinLnBrk="0" hangingPunct="1">
              <a:lnSpc>
                <a:spcPct val="120000"/>
              </a:lnSpc>
              <a:spcBef>
                <a:spcPts val="0"/>
              </a:spcBef>
              <a:spcAft>
                <a:spcPts val="600"/>
              </a:spcAft>
              <a:buClr>
                <a:srgbClr val="464F6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rPr>
              <a:t>Website in </a:t>
            </a:r>
            <a:r>
              <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hlinkClick r:id="rId3">
                  <a:extLst>
                    <a:ext uri="{A12FA001-AC4F-418D-AE19-62706E023703}">
                      <ahyp:hlinkClr xmlns:ahyp="http://schemas.microsoft.com/office/drawing/2018/hyperlinkcolor" val="tx"/>
                    </a:ext>
                  </a:extLst>
                </a:hlinkClick>
              </a:rPr>
              <a:t>English</a:t>
            </a:r>
            <a:r>
              <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rPr>
              <a:t> and </a:t>
            </a:r>
            <a:r>
              <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hlinkClick r:id="rId4">
                  <a:extLst>
                    <a:ext uri="{A12FA001-AC4F-418D-AE19-62706E023703}">
                      <ahyp:hlinkClr xmlns:ahyp="http://schemas.microsoft.com/office/drawing/2018/hyperlinkcolor" val="tx"/>
                    </a:ext>
                  </a:extLst>
                </a:hlinkClick>
              </a:rPr>
              <a:t>Spanish</a:t>
            </a:r>
            <a:endPar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endParaRPr>
          </a:p>
          <a:p>
            <a:pPr marL="342900" marR="0" lvl="0" indent="-228600" algn="l" defTabSz="914400" rtl="0" eaLnBrk="1" fontAlgn="auto" latinLnBrk="0" hangingPunct="1">
              <a:lnSpc>
                <a:spcPct val="120000"/>
              </a:lnSpc>
              <a:spcBef>
                <a:spcPts val="0"/>
              </a:spcBef>
              <a:spcAft>
                <a:spcPts val="600"/>
              </a:spcAft>
              <a:buClr>
                <a:srgbClr val="464F6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hlinkClick r:id="rId5"/>
              </a:rPr>
              <a:t>Microsites  and content syndication</a:t>
            </a:r>
            <a:endPar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endParaRPr>
          </a:p>
          <a:p>
            <a:pPr marL="342900" marR="0" lvl="0" indent="-228600" algn="l" defTabSz="914400" rtl="0" eaLnBrk="1" fontAlgn="auto" latinLnBrk="0" hangingPunct="1">
              <a:lnSpc>
                <a:spcPct val="120000"/>
              </a:lnSpc>
              <a:spcBef>
                <a:spcPts val="0"/>
              </a:spcBef>
              <a:spcAft>
                <a:spcPts val="600"/>
              </a:spcAft>
              <a:buClr>
                <a:srgbClr val="464F6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hlinkClick r:id="rId6"/>
              </a:rPr>
              <a:t>Video testimonials</a:t>
            </a:r>
            <a:endPar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endParaRPr>
          </a:p>
          <a:p>
            <a:pPr marL="342900" marR="0" lvl="0" indent="-228600" algn="l" defTabSz="914400" rtl="0" eaLnBrk="1" fontAlgn="auto" latinLnBrk="0" hangingPunct="1">
              <a:lnSpc>
                <a:spcPct val="120000"/>
              </a:lnSpc>
              <a:spcBef>
                <a:spcPts val="0"/>
              </a:spcBef>
              <a:spcAft>
                <a:spcPts val="600"/>
              </a:spcAft>
              <a:buClr>
                <a:srgbClr val="464F6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hlinkClick r:id="rId7"/>
              </a:rPr>
              <a:t>Printable resources </a:t>
            </a:r>
            <a:r>
              <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rPr>
              <a:t>(some in more than 20 languages)</a:t>
            </a:r>
          </a:p>
          <a:p>
            <a:pPr marL="857250" marR="0" lvl="2" indent="-285750" algn="l" defTabSz="914400" rtl="0" eaLnBrk="1" fontAlgn="auto" latinLnBrk="0" hangingPunct="1">
              <a:lnSpc>
                <a:spcPct val="120000"/>
              </a:lnSpc>
              <a:spcBef>
                <a:spcPts val="0"/>
              </a:spcBef>
              <a:spcAft>
                <a:spcPts val="600"/>
              </a:spcAft>
              <a:buClr>
                <a:srgbClr val="464F62"/>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rPr>
              <a:t>Conversation guides</a:t>
            </a:r>
          </a:p>
          <a:p>
            <a:pPr marL="857250" marR="0" lvl="2" indent="-285750" algn="l" defTabSz="914400" rtl="0" eaLnBrk="1" fontAlgn="auto" latinLnBrk="0" hangingPunct="1">
              <a:lnSpc>
                <a:spcPct val="120000"/>
              </a:lnSpc>
              <a:spcBef>
                <a:spcPts val="0"/>
              </a:spcBef>
              <a:spcAft>
                <a:spcPts val="600"/>
              </a:spcAft>
              <a:buClr>
                <a:srgbClr val="464F62"/>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rPr>
              <a:t>Palm cards</a:t>
            </a:r>
          </a:p>
          <a:p>
            <a:pPr marL="857250" marR="0" lvl="2" indent="-285750" algn="l" defTabSz="914400" rtl="0" eaLnBrk="1" fontAlgn="auto" latinLnBrk="0" hangingPunct="1">
              <a:lnSpc>
                <a:spcPct val="120000"/>
              </a:lnSpc>
              <a:spcBef>
                <a:spcPts val="0"/>
              </a:spcBef>
              <a:spcAft>
                <a:spcPts val="600"/>
              </a:spcAft>
              <a:buClr>
                <a:srgbClr val="464F62"/>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rPr>
              <a:t>Urgent maternal warning signs poster</a:t>
            </a:r>
          </a:p>
          <a:p>
            <a:pPr marL="342900" marR="0" lvl="0" indent="-228600" algn="l" defTabSz="914400" rtl="0" eaLnBrk="1" fontAlgn="auto" latinLnBrk="0" hangingPunct="1">
              <a:lnSpc>
                <a:spcPct val="120000"/>
              </a:lnSpc>
              <a:spcBef>
                <a:spcPts val="0"/>
              </a:spcBef>
              <a:spcAft>
                <a:spcPts val="600"/>
              </a:spcAft>
              <a:buClr>
                <a:srgbClr val="464F6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hlinkClick r:id="rId8"/>
              </a:rPr>
              <a:t>Digital graphics/ media ads</a:t>
            </a:r>
            <a:endPar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endParaRPr>
          </a:p>
          <a:p>
            <a:pPr marL="342900" marR="0" lvl="0" indent="-228600" algn="l" defTabSz="914400" rtl="0" eaLnBrk="1" fontAlgn="auto" latinLnBrk="0" hangingPunct="1">
              <a:lnSpc>
                <a:spcPct val="120000"/>
              </a:lnSpc>
              <a:spcBef>
                <a:spcPts val="0"/>
              </a:spcBef>
              <a:spcAft>
                <a:spcPts val="600"/>
              </a:spcAft>
              <a:buClr>
                <a:srgbClr val="464F6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hlinkClick r:id="rId9"/>
              </a:rPr>
              <a:t>Social media toolkit</a:t>
            </a:r>
            <a:endPar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endParaRPr>
          </a:p>
          <a:p>
            <a:pPr marL="342900" marR="0" lvl="0" indent="-228600" algn="l" defTabSz="914400" rtl="0" eaLnBrk="1" fontAlgn="auto" latinLnBrk="0" hangingPunct="1">
              <a:lnSpc>
                <a:spcPct val="120000"/>
              </a:lnSpc>
              <a:spcBef>
                <a:spcPts val="0"/>
              </a:spcBef>
              <a:spcAft>
                <a:spcPts val="600"/>
              </a:spcAft>
              <a:buClr>
                <a:srgbClr val="464F6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hlinkClick r:id="rId10"/>
              </a:rPr>
              <a:t>Hear Her Facebook Page</a:t>
            </a:r>
            <a:endPar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endParaRPr>
          </a:p>
          <a:p>
            <a:pPr marL="342900" marR="0" lvl="0" indent="-228600" algn="l" defTabSz="914400" rtl="0" eaLnBrk="1" fontAlgn="auto" latinLnBrk="0" hangingPunct="1">
              <a:lnSpc>
                <a:spcPct val="120000"/>
              </a:lnSpc>
              <a:spcBef>
                <a:spcPts val="0"/>
              </a:spcBef>
              <a:spcAft>
                <a:spcPts val="600"/>
              </a:spcAft>
              <a:buClr>
                <a:srgbClr val="464F6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hlinkClick r:id="rId11"/>
              </a:rPr>
              <a:t>Public Service Announcements</a:t>
            </a:r>
            <a:endPar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endParaRPr>
          </a:p>
          <a:p>
            <a:pPr marL="857250" marR="0" lvl="2" indent="-285750" algn="l" defTabSz="914400" rtl="0" eaLnBrk="1" fontAlgn="auto" latinLnBrk="0" hangingPunct="1">
              <a:lnSpc>
                <a:spcPct val="120000"/>
              </a:lnSpc>
              <a:spcBef>
                <a:spcPts val="0"/>
              </a:spcBef>
              <a:spcAft>
                <a:spcPts val="600"/>
              </a:spcAft>
              <a:buClr>
                <a:srgbClr val="464F62"/>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rPr>
              <a:t>English and Spanish (:30 secs)</a:t>
            </a:r>
          </a:p>
          <a:p>
            <a:pPr marL="342900" marR="0" lvl="1" indent="-228600" algn="l" defTabSz="914400" rtl="0" eaLnBrk="1" fontAlgn="auto" latinLnBrk="0" hangingPunct="1">
              <a:lnSpc>
                <a:spcPct val="120000"/>
              </a:lnSpc>
              <a:spcBef>
                <a:spcPts val="0"/>
              </a:spcBef>
              <a:spcAft>
                <a:spcPts val="600"/>
              </a:spcAft>
              <a:buClr>
                <a:srgbClr val="464F6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hlinkClick r:id="rId12"/>
              </a:rPr>
              <a:t>Matte Articles </a:t>
            </a:r>
            <a:endParaRPr kumimoji="0" lang="en-US" sz="18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A0EC8BFF-D5A8-4068-9A31-DC08156FC795}"/>
              </a:ext>
            </a:extLst>
          </p:cNvPr>
          <p:cNvPicPr>
            <a:picLocks noChangeAspect="1"/>
          </p:cNvPicPr>
          <p:nvPr/>
        </p:nvPicPr>
        <p:blipFill>
          <a:blip r:embed="rId13"/>
          <a:stretch>
            <a:fillRect/>
          </a:stretch>
        </p:blipFill>
        <p:spPr>
          <a:xfrm>
            <a:off x="5446624" y="4161919"/>
            <a:ext cx="3016072" cy="2513393"/>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4ECE36C1-29EC-4755-942C-1768AA2DBF3C}"/>
              </a:ext>
            </a:extLst>
          </p:cNvPr>
          <p:cNvPicPr>
            <a:picLocks noChangeAspect="1"/>
          </p:cNvPicPr>
          <p:nvPr/>
        </p:nvPicPr>
        <p:blipFill>
          <a:blip r:embed="rId14"/>
          <a:stretch>
            <a:fillRect/>
          </a:stretch>
        </p:blipFill>
        <p:spPr>
          <a:xfrm>
            <a:off x="8914453" y="1278757"/>
            <a:ext cx="2721359" cy="54427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624537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72A917-6480-96F3-7AA1-A9B8AE74A51D}"/>
              </a:ext>
            </a:extLst>
          </p:cNvPr>
          <p:cNvSpPr>
            <a:spLocks noGrp="1"/>
          </p:cNvSpPr>
          <p:nvPr>
            <p:ph type="title"/>
          </p:nvPr>
        </p:nvSpPr>
        <p:spPr>
          <a:xfrm>
            <a:off x="2638425" y="347540"/>
            <a:ext cx="7622032" cy="763715"/>
          </a:xfrm>
        </p:spPr>
        <p:txBody>
          <a:bodyPr anchor="t">
            <a:normAutofit fontScale="90000"/>
          </a:bodyPr>
          <a:lstStyle/>
          <a:p>
            <a:r>
              <a:rPr lang="en-US" dirty="0">
                <a:latin typeface="Montserrat" pitchFamily="2" charset="77"/>
                <a:cs typeface="+mj-cs"/>
              </a:rPr>
              <a:t>CDC’s Hear Her Campaign Overview</a:t>
            </a:r>
          </a:p>
        </p:txBody>
      </p:sp>
      <p:sp>
        <p:nvSpPr>
          <p:cNvPr id="7" name="TextBox 6">
            <a:extLst>
              <a:ext uri="{FF2B5EF4-FFF2-40B4-BE49-F238E27FC236}">
                <a16:creationId xmlns:a16="http://schemas.microsoft.com/office/drawing/2014/main" id="{EEEFBBDC-95C0-323E-9D24-C0DCB58C5726}"/>
              </a:ext>
            </a:extLst>
          </p:cNvPr>
          <p:cNvSpPr txBox="1"/>
          <p:nvPr/>
        </p:nvSpPr>
        <p:spPr>
          <a:xfrm>
            <a:off x="-317500" y="1395158"/>
            <a:ext cx="5384800" cy="5657959"/>
          </a:xfrm>
          <a:prstGeom prst="rect">
            <a:avLst/>
          </a:prstGeom>
          <a:noFill/>
        </p:spPr>
        <p:txBody>
          <a:bodyPr wrap="square">
            <a:spAutoFit/>
          </a:bodyPr>
          <a:lstStyle/>
          <a:p>
            <a:pPr marL="682625" marR="0" lvl="0" indent="0" algn="l" defTabSz="914400" rtl="0" eaLnBrk="1" fontAlgn="auto" latinLnBrk="0" hangingPunct="1">
              <a:lnSpc>
                <a:spcPct val="100000"/>
              </a:lnSpc>
              <a:spcBef>
                <a:spcPts val="500"/>
              </a:spcBef>
              <a:spcAft>
                <a:spcPts val="500"/>
              </a:spcAft>
              <a:buClrTx/>
              <a:buSzPct val="70000"/>
              <a:buFontTx/>
              <a:buNone/>
              <a:tabLst/>
              <a:defRPr/>
            </a:pPr>
            <a:r>
              <a:rPr kumimoji="0" lang="en-US" sz="2000" b="0" i="0" u="none" strike="noStrike" kern="1200" cap="none" spc="0" normalizeH="0" baseline="0" noProof="0" dirty="0">
                <a:ln>
                  <a:noFill/>
                </a:ln>
                <a:solidFill>
                  <a:srgbClr val="464F62"/>
                </a:solidFill>
                <a:effectLst/>
                <a:uLnTx/>
                <a:uFillTx/>
                <a:latin typeface="Montserrat" pitchFamily="2" charset="77"/>
                <a:ea typeface="+mn-ea"/>
                <a:cs typeface="+mn-cs"/>
              </a:rPr>
              <a:t>The</a:t>
            </a:r>
            <a:r>
              <a:rPr kumimoji="0" lang="en-US" sz="2000" b="1" i="0" u="none" strike="noStrike" kern="1200" cap="none" spc="0" normalizeH="0" baseline="0" noProof="0" dirty="0">
                <a:ln>
                  <a:noFill/>
                </a:ln>
                <a:solidFill>
                  <a:srgbClr val="464F62"/>
                </a:solidFill>
                <a:effectLst/>
                <a:uLnTx/>
                <a:uFillTx/>
                <a:latin typeface="Montserrat" pitchFamily="2" charset="77"/>
                <a:ea typeface="+mn-ea"/>
                <a:cs typeface="+mn-cs"/>
              </a:rPr>
              <a:t> </a:t>
            </a:r>
            <a:r>
              <a:rPr kumimoji="0" lang="en-US" sz="2000" b="1" i="1" u="none" strike="noStrike" kern="1200" cap="none" spc="0" normalizeH="0" baseline="0" noProof="0" dirty="0">
                <a:ln>
                  <a:noFill/>
                </a:ln>
                <a:solidFill>
                  <a:srgbClr val="464F62"/>
                </a:solidFill>
                <a:effectLst/>
                <a:uLnTx/>
                <a:uFillTx/>
                <a:latin typeface="Montserrat" pitchFamily="2" charset="77"/>
                <a:ea typeface="+mn-ea"/>
                <a:cs typeface="+mn-cs"/>
              </a:rPr>
              <a:t>Hear Her </a:t>
            </a:r>
            <a:r>
              <a:rPr kumimoji="0" lang="en-US" sz="2000" b="0" i="0" u="none" strike="noStrike" kern="1200" cap="none" spc="0" normalizeH="0" baseline="0" noProof="0" dirty="0">
                <a:ln>
                  <a:noFill/>
                </a:ln>
                <a:solidFill>
                  <a:srgbClr val="464F62"/>
                </a:solidFill>
                <a:effectLst/>
                <a:uLnTx/>
                <a:uFillTx/>
                <a:latin typeface="Montserrat" pitchFamily="2" charset="77"/>
                <a:ea typeface="+mn-ea"/>
                <a:cs typeface="+mn-cs"/>
              </a:rPr>
              <a:t>campaign</a:t>
            </a:r>
            <a:r>
              <a:rPr kumimoji="0" lang="en-US" sz="2000" b="1" i="1" u="none" strike="noStrike" kern="1200" cap="none" spc="0" normalizeH="0" baseline="0" noProof="0" dirty="0">
                <a:ln>
                  <a:noFill/>
                </a:ln>
                <a:solidFill>
                  <a:srgbClr val="464F62"/>
                </a:solidFill>
                <a:effectLst/>
                <a:uLnTx/>
                <a:uFillTx/>
                <a:latin typeface="Montserrat" pitchFamily="2" charset="77"/>
                <a:ea typeface="+mn-ea"/>
                <a:cs typeface="+mn-cs"/>
              </a:rPr>
              <a:t> </a:t>
            </a:r>
            <a:r>
              <a:rPr kumimoji="0" lang="en-US" sz="2000" b="0" i="0" u="none" strike="noStrike" kern="1200" cap="none" spc="0" normalizeH="0" baseline="0" noProof="0" dirty="0">
                <a:ln>
                  <a:noFill/>
                </a:ln>
                <a:solidFill>
                  <a:srgbClr val="464F62"/>
                </a:solidFill>
                <a:effectLst/>
                <a:uLnTx/>
                <a:uFillTx/>
                <a:latin typeface="Montserrat" pitchFamily="2" charset="77"/>
                <a:ea typeface="+mn-ea"/>
                <a:cs typeface="+mn-cs"/>
              </a:rPr>
              <a:t>seeks to </a:t>
            </a:r>
          </a:p>
          <a:p>
            <a:pPr marL="1025525" marR="0" lvl="0" indent="-342900" algn="l" defTabSz="914400" rtl="0" eaLnBrk="1" fontAlgn="auto" latinLnBrk="0" hangingPunct="1">
              <a:lnSpc>
                <a:spcPct val="100000"/>
              </a:lnSpc>
              <a:spcBef>
                <a:spcPts val="500"/>
              </a:spcBef>
              <a:spcAft>
                <a:spcPts val="500"/>
              </a:spcAft>
              <a:buClrTx/>
              <a:buSzPct val="70000"/>
              <a:buFont typeface="Arial" panose="020B0604020202020204" pitchFamily="34" charset="0"/>
              <a:buChar char="•"/>
              <a:tabLst/>
              <a:defRPr/>
            </a:pPr>
            <a:r>
              <a:rPr kumimoji="0" lang="en-US" sz="2000" b="0" i="0" u="none" strike="noStrike" kern="1200" cap="none" spc="0" normalizeH="0" baseline="0" noProof="0" dirty="0">
                <a:ln>
                  <a:noFill/>
                </a:ln>
                <a:solidFill>
                  <a:srgbClr val="464F62"/>
                </a:solidFill>
                <a:effectLst/>
                <a:uLnTx/>
                <a:uFillTx/>
                <a:latin typeface="Montserrat" pitchFamily="2" charset="77"/>
                <a:ea typeface="+mn-ea"/>
                <a:cs typeface="+mn-cs"/>
              </a:rPr>
              <a:t>raise awareness of urgent maternal warning signs during and within the year after pregnancy </a:t>
            </a:r>
          </a:p>
          <a:p>
            <a:pPr marL="1025525" marR="0" lvl="0" indent="-342900" algn="l" defTabSz="914400" rtl="0" eaLnBrk="1" fontAlgn="auto" latinLnBrk="0" hangingPunct="1">
              <a:lnSpc>
                <a:spcPct val="100000"/>
              </a:lnSpc>
              <a:spcBef>
                <a:spcPts val="500"/>
              </a:spcBef>
              <a:spcAft>
                <a:spcPts val="500"/>
              </a:spcAft>
              <a:buClrTx/>
              <a:buSzPct val="70000"/>
              <a:buFont typeface="Arial" panose="020B0604020202020204" pitchFamily="34" charset="0"/>
              <a:buChar char="•"/>
              <a:tabLst/>
              <a:defRPr/>
            </a:pPr>
            <a:r>
              <a:rPr kumimoji="0" lang="en-US" sz="2000" b="0" i="0" u="none" strike="noStrike" kern="1200" cap="none" spc="0" normalizeH="0" baseline="0" noProof="0" dirty="0">
                <a:ln>
                  <a:noFill/>
                </a:ln>
                <a:solidFill>
                  <a:srgbClr val="464F62"/>
                </a:solidFill>
                <a:effectLst/>
                <a:uLnTx/>
                <a:uFillTx/>
                <a:latin typeface="Montserrat" pitchFamily="2" charset="77"/>
                <a:ea typeface="+mn-ea"/>
                <a:cs typeface="+mn-cs"/>
              </a:rPr>
              <a:t>encourage support systems and healthcare providers of pregnant and postpartum people to really listen when they express concerns</a:t>
            </a:r>
          </a:p>
          <a:p>
            <a:pPr marL="682625" marR="0" lvl="0" indent="0" algn="l" defTabSz="914400" rtl="0" eaLnBrk="1" fontAlgn="auto" latinLnBrk="0" hangingPunct="1">
              <a:lnSpc>
                <a:spcPct val="100000"/>
              </a:lnSpc>
              <a:spcBef>
                <a:spcPts val="500"/>
              </a:spcBef>
              <a:spcAft>
                <a:spcPts val="500"/>
              </a:spcAft>
              <a:buClrTx/>
              <a:buSzPct val="70000"/>
              <a:buFontTx/>
              <a:buNone/>
              <a:tabLst/>
              <a:defRPr/>
            </a:pPr>
            <a:endParaRPr kumimoji="0" lang="en-US" sz="2000" b="0" i="0" u="none" strike="noStrike" kern="1200" cap="none" spc="0" normalizeH="0" baseline="0" noProof="0" dirty="0">
              <a:ln>
                <a:noFill/>
              </a:ln>
              <a:solidFill>
                <a:srgbClr val="464F62"/>
              </a:solidFill>
              <a:effectLst/>
              <a:uLnTx/>
              <a:uFillTx/>
              <a:latin typeface="Montserrat" pitchFamily="2" charset="77"/>
              <a:ea typeface="+mn-ea"/>
              <a:cs typeface="Arial" panose="020B0604020202020204" pitchFamily="34" charset="0"/>
            </a:endParaRPr>
          </a:p>
          <a:p>
            <a:pPr marL="682625" marR="0" lvl="0" indent="0" algn="l" defTabSz="914400" rtl="0" eaLnBrk="1" fontAlgn="auto" latinLnBrk="0" hangingPunct="1">
              <a:lnSpc>
                <a:spcPct val="100000"/>
              </a:lnSpc>
              <a:spcBef>
                <a:spcPts val="500"/>
              </a:spcBef>
              <a:spcAft>
                <a:spcPts val="500"/>
              </a:spcAft>
              <a:buClrTx/>
              <a:buSzPct val="70000"/>
              <a:buFontTx/>
              <a:buNone/>
              <a:tabLst/>
              <a:defRPr/>
            </a:pPr>
            <a:r>
              <a:rPr kumimoji="0" lang="en-US" sz="2000" b="0" i="0" u="none" strike="noStrike" kern="1200" cap="none" spc="0" normalizeH="0" baseline="0" noProof="0" dirty="0">
                <a:ln>
                  <a:noFill/>
                </a:ln>
                <a:solidFill>
                  <a:srgbClr val="464F62"/>
                </a:solidFill>
                <a:effectLst/>
                <a:uLnTx/>
                <a:uFillTx/>
                <a:latin typeface="Montserrat" pitchFamily="2" charset="77"/>
                <a:ea typeface="+mn-ea"/>
                <a:cs typeface="Arial" panose="020B0604020202020204" pitchFamily="34" charset="0"/>
              </a:rPr>
              <a:t>Healthcare professionals can help patients understand the urgent maternal warning signs and when to seek medical care right away.</a:t>
            </a:r>
          </a:p>
          <a:p>
            <a:pPr marL="1025525" marR="0" lvl="0" indent="-342900" algn="l" defTabSz="914400" rtl="0" eaLnBrk="1" fontAlgn="auto" latinLnBrk="0" hangingPunct="1">
              <a:lnSpc>
                <a:spcPct val="100000"/>
              </a:lnSpc>
              <a:spcBef>
                <a:spcPts val="500"/>
              </a:spcBef>
              <a:spcAft>
                <a:spcPts val="500"/>
              </a:spcAft>
              <a:buClrTx/>
              <a:buSzPct val="70000"/>
              <a:buFont typeface="Courier New" panose="02070309020205020404" pitchFamily="49" charset="0"/>
              <a:buChar char="o"/>
              <a:tabLst/>
              <a:defRPr/>
            </a:pPr>
            <a:endParaRPr kumimoji="0" lang="en-US" sz="2000" b="0" i="0" u="none" strike="noStrike" kern="1200" cap="none" spc="0" normalizeH="0" baseline="0" noProof="0" dirty="0">
              <a:ln>
                <a:noFill/>
              </a:ln>
              <a:solidFill>
                <a:srgbClr val="464F62"/>
              </a:solidFill>
              <a:effectLst/>
              <a:uLnTx/>
              <a:uFillTx/>
              <a:latin typeface="Montserrat" panose="00000500000000000000" pitchFamily="2"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7E12B22-660C-4271-9D34-219798EF1BAD}"/>
              </a:ext>
            </a:extLst>
          </p:cNvPr>
          <p:cNvPicPr>
            <a:picLocks noChangeAspect="1"/>
          </p:cNvPicPr>
          <p:nvPr/>
        </p:nvPicPr>
        <p:blipFill rotWithShape="1">
          <a:blip r:embed="rId3"/>
          <a:srcRect l="35625" t="13868" r="35624" b="20635"/>
          <a:stretch/>
        </p:blipFill>
        <p:spPr>
          <a:xfrm>
            <a:off x="7239002" y="1234151"/>
            <a:ext cx="4051300" cy="5191670"/>
          </a:xfrm>
          <a:prstGeom prst="rect">
            <a:avLst/>
          </a:prstGeom>
          <a:ln>
            <a:solidFill>
              <a:srgbClr val="DDDFE2"/>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92D69022-BD5A-4739-9D5A-046161E940D7}"/>
              </a:ext>
            </a:extLst>
          </p:cNvPr>
          <p:cNvSpPr txBox="1"/>
          <p:nvPr/>
        </p:nvSpPr>
        <p:spPr>
          <a:xfrm>
            <a:off x="8642793" y="6510460"/>
            <a:ext cx="323532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64F62"/>
                </a:solidFill>
                <a:effectLst/>
                <a:uLnTx/>
                <a:uFillTx/>
                <a:latin typeface="Calibri" panose="020F0502020204030204"/>
                <a:ea typeface="+mn-ea"/>
                <a:cs typeface="+mn-cs"/>
                <a:hlinkClick r:id="rId4"/>
              </a:rPr>
              <a:t>Urgent Maternal Warning Signs</a:t>
            </a:r>
            <a:endParaRPr kumimoji="0" lang="en-US" sz="1800" b="0" i="0" u="none" strike="noStrike" kern="1200" cap="none" spc="0" normalizeH="0" baseline="0" noProof="0" dirty="0">
              <a:ln>
                <a:noFill/>
              </a:ln>
              <a:solidFill>
                <a:srgbClr val="464F6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946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8D640C-8B61-4909-8C72-2C9FFDFC2CAF}"/>
              </a:ext>
            </a:extLst>
          </p:cNvPr>
          <p:cNvSpPr/>
          <p:nvPr/>
        </p:nvSpPr>
        <p:spPr>
          <a:xfrm>
            <a:off x="182880" y="5727032"/>
            <a:ext cx="2290813" cy="105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ADACF6D-B1F3-487C-96C6-085E4D69A655}"/>
              </a:ext>
            </a:extLst>
          </p:cNvPr>
          <p:cNvSpPr>
            <a:spLocks noGrp="1"/>
          </p:cNvSpPr>
          <p:nvPr>
            <p:ph type="title"/>
          </p:nvPr>
        </p:nvSpPr>
        <p:spPr>
          <a:xfrm>
            <a:off x="717452" y="298580"/>
            <a:ext cx="10757081" cy="1057180"/>
          </a:xfrm>
        </p:spPr>
        <p:txBody>
          <a:bodyPr/>
          <a:lstStyle/>
          <a:p>
            <a:pPr algn="ctr"/>
            <a:r>
              <a:rPr lang="en-US" sz="3600" dirty="0">
                <a:solidFill>
                  <a:schemeClr val="tx1"/>
                </a:solidFill>
                <a:latin typeface="Arial" panose="020B0604020202020204" pitchFamily="34" charset="0"/>
                <a:cs typeface="Arial" panose="020B0604020202020204" pitchFamily="34" charset="0"/>
              </a:rPr>
              <a:t>Upcoming Million Hearts</a:t>
            </a:r>
            <a:r>
              <a:rPr lang="en-US" sz="3600" baseline="30000" dirty="0">
                <a:solidFill>
                  <a:schemeClr val="tx1"/>
                </a:solidFill>
                <a:latin typeface="Arial" panose="020B0604020202020204" pitchFamily="34" charset="0"/>
                <a:cs typeface="Arial" panose="020B0604020202020204" pitchFamily="34" charset="0"/>
              </a:rPr>
              <a:t>®</a:t>
            </a:r>
            <a:r>
              <a:rPr lang="en-US" sz="3600" dirty="0">
                <a:solidFill>
                  <a:schemeClr val="tx1"/>
                </a:solidFill>
                <a:latin typeface="Arial" panose="020B0604020202020204" pitchFamily="34" charset="0"/>
                <a:cs typeface="Arial" panose="020B0604020202020204" pitchFamily="34" charset="0"/>
              </a:rPr>
              <a:t> and Partner Events </a:t>
            </a:r>
          </a:p>
        </p:txBody>
      </p:sp>
      <p:graphicFrame>
        <p:nvGraphicFramePr>
          <p:cNvPr id="7" name="Table 3">
            <a:extLst>
              <a:ext uri="{FF2B5EF4-FFF2-40B4-BE49-F238E27FC236}">
                <a16:creationId xmlns:a16="http://schemas.microsoft.com/office/drawing/2014/main" id="{B209AA2E-1789-40E6-B598-D243FDAD1CAB}"/>
              </a:ext>
            </a:extLst>
          </p:cNvPr>
          <p:cNvGraphicFramePr>
            <a:graphicFrameLocks noGrp="1"/>
          </p:cNvGraphicFramePr>
          <p:nvPr>
            <p:extLst>
              <p:ext uri="{D42A27DB-BD31-4B8C-83A1-F6EECF244321}">
                <p14:modId xmlns:p14="http://schemas.microsoft.com/office/powerpoint/2010/main" val="2371841087"/>
              </p:ext>
            </p:extLst>
          </p:nvPr>
        </p:nvGraphicFramePr>
        <p:xfrm>
          <a:off x="300913" y="827170"/>
          <a:ext cx="11590158" cy="2468880"/>
        </p:xfrm>
        <a:graphic>
          <a:graphicData uri="http://schemas.openxmlformats.org/drawingml/2006/table">
            <a:tbl>
              <a:tblPr firstRow="1" bandRow="1">
                <a:tableStyleId>{5C22544A-7EE6-4342-B048-85BDC9FD1C3A}</a:tableStyleId>
              </a:tblPr>
              <a:tblGrid>
                <a:gridCol w="1980273">
                  <a:extLst>
                    <a:ext uri="{9D8B030D-6E8A-4147-A177-3AD203B41FA5}">
                      <a16:colId xmlns:a16="http://schemas.microsoft.com/office/drawing/2014/main" val="3932229874"/>
                    </a:ext>
                  </a:extLst>
                </a:gridCol>
                <a:gridCol w="3898233">
                  <a:extLst>
                    <a:ext uri="{9D8B030D-6E8A-4147-A177-3AD203B41FA5}">
                      <a16:colId xmlns:a16="http://schemas.microsoft.com/office/drawing/2014/main" val="2413600948"/>
                    </a:ext>
                  </a:extLst>
                </a:gridCol>
                <a:gridCol w="1424539">
                  <a:extLst>
                    <a:ext uri="{9D8B030D-6E8A-4147-A177-3AD203B41FA5}">
                      <a16:colId xmlns:a16="http://schemas.microsoft.com/office/drawing/2014/main" val="838204136"/>
                    </a:ext>
                  </a:extLst>
                </a:gridCol>
                <a:gridCol w="1260909">
                  <a:extLst>
                    <a:ext uri="{9D8B030D-6E8A-4147-A177-3AD203B41FA5}">
                      <a16:colId xmlns:a16="http://schemas.microsoft.com/office/drawing/2014/main" val="2848267326"/>
                    </a:ext>
                  </a:extLst>
                </a:gridCol>
                <a:gridCol w="3026204">
                  <a:extLst>
                    <a:ext uri="{9D8B030D-6E8A-4147-A177-3AD203B41FA5}">
                      <a16:colId xmlns:a16="http://schemas.microsoft.com/office/drawing/2014/main" val="1266429529"/>
                    </a:ext>
                  </a:extLst>
                </a:gridCol>
              </a:tblGrid>
              <a:tr h="604690">
                <a:tc>
                  <a:txBody>
                    <a:bodyPr/>
                    <a:lstStyle/>
                    <a:p>
                      <a:pPr algn="ctr"/>
                      <a:r>
                        <a:rPr lang="en-US" sz="1800" dirty="0">
                          <a:latin typeface="Arial" panose="020B0604020202020204" pitchFamily="34" charset="0"/>
                          <a:cs typeface="Arial" panose="020B0604020202020204" pitchFamily="34" charset="0"/>
                        </a:rPr>
                        <a:t>Date/Time</a:t>
                      </a:r>
                    </a:p>
                  </a:txBody>
                  <a:tcPr anchor="ctr"/>
                </a:tc>
                <a:tc>
                  <a:txBody>
                    <a:bodyPr/>
                    <a:lstStyle/>
                    <a:p>
                      <a:pPr algn="ctr"/>
                      <a:r>
                        <a:rPr lang="en-US" sz="1800" dirty="0">
                          <a:latin typeface="Arial" panose="020B0604020202020204" pitchFamily="34" charset="0"/>
                          <a:cs typeface="Arial" panose="020B0604020202020204" pitchFamily="34" charset="0"/>
                        </a:rPr>
                        <a:t>Title</a:t>
                      </a:r>
                    </a:p>
                  </a:txBody>
                  <a:tcPr anchor="ctr"/>
                </a:tc>
                <a:tc>
                  <a:txBody>
                    <a:bodyPr/>
                    <a:lstStyle/>
                    <a:p>
                      <a:pPr algn="ctr"/>
                      <a:r>
                        <a:rPr lang="en-US" sz="1800" dirty="0">
                          <a:latin typeface="Arial" panose="020B0604020202020204" pitchFamily="34" charset="0"/>
                          <a:cs typeface="Arial" panose="020B0604020202020204" pitchFamily="34" charset="0"/>
                        </a:rPr>
                        <a:t>Host</a:t>
                      </a:r>
                    </a:p>
                  </a:txBody>
                  <a:tcPr anchor="ctr"/>
                </a:tc>
                <a:tc>
                  <a:txBody>
                    <a:bodyPr/>
                    <a:lstStyle/>
                    <a:p>
                      <a:pPr algn="ctr"/>
                      <a:r>
                        <a:rPr lang="en-US" sz="1800" dirty="0">
                          <a:latin typeface="Arial" panose="020B0604020202020204" pitchFamily="34" charset="0"/>
                          <a:cs typeface="Arial" panose="020B0604020202020204" pitchFamily="34" charset="0"/>
                        </a:rPr>
                        <a:t>Live Audience</a:t>
                      </a:r>
                    </a:p>
                  </a:txBody>
                  <a:tcPr anchor="ctr"/>
                </a:tc>
                <a:tc>
                  <a:txBody>
                    <a:bodyPr/>
                    <a:lstStyle/>
                    <a:p>
                      <a:pPr algn="ctr"/>
                      <a:r>
                        <a:rPr lang="en-US" sz="1800" dirty="0">
                          <a:latin typeface="Arial" panose="020B0604020202020204" pitchFamily="34" charset="0"/>
                          <a:cs typeface="Arial" panose="020B0604020202020204" pitchFamily="34" charset="0"/>
                        </a:rPr>
                        <a:t>Links or Contact Information</a:t>
                      </a:r>
                    </a:p>
                  </a:txBody>
                  <a:tcPr anchor="ctr"/>
                </a:tc>
                <a:extLst>
                  <a:ext uri="{0D108BD9-81ED-4DB2-BD59-A6C34878D82A}">
                    <a16:rowId xmlns:a16="http://schemas.microsoft.com/office/drawing/2014/main" val="2785047528"/>
                  </a:ext>
                </a:extLst>
              </a:tr>
              <a:tr h="526947">
                <a:tc>
                  <a:txBody>
                    <a:bodyPr/>
                    <a:lstStyle/>
                    <a:p>
                      <a:pPr algn="l"/>
                      <a:r>
                        <a:rPr lang="en-US" sz="1800" dirty="0">
                          <a:latin typeface="Arial" panose="020B0604020202020204" pitchFamily="34" charset="0"/>
                          <a:cs typeface="Arial" panose="020B0604020202020204" pitchFamily="34" charset="0"/>
                        </a:rPr>
                        <a:t>Jan 12, 2023</a:t>
                      </a:r>
                    </a:p>
                    <a:p>
                      <a:pPr algn="l"/>
                      <a:r>
                        <a:rPr lang="en-US" sz="1800" dirty="0">
                          <a:latin typeface="Arial" panose="020B0604020202020204" pitchFamily="34" charset="0"/>
                          <a:cs typeface="Arial" panose="020B0604020202020204" pitchFamily="34" charset="0"/>
                        </a:rPr>
                        <a:t>12:00-1:30pm ET</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Arial" panose="020B0604020202020204" pitchFamily="34" charset="0"/>
                          <a:cs typeface="Arial" panose="020B0604020202020204" pitchFamily="34" charset="0"/>
                        </a:rPr>
                        <a:t>Million Hearts Climate Change &amp; Cardiovascular Disease Collaborative</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CDC/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OCCHE</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All partners</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Arial" panose="020B0604020202020204" pitchFamily="34" charset="0"/>
                          <a:ea typeface="+mn-ea"/>
                          <a:cs typeface="Arial" panose="020B0604020202020204" pitchFamily="34" charset="0"/>
                          <a:hlinkClick r:id="rId3"/>
                        </a:rPr>
                        <a:t>Registration Link</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1208680302"/>
                  </a:ext>
                </a:extLst>
              </a:tr>
              <a:tr h="616619">
                <a:tc>
                  <a:txBody>
                    <a:bodyPr/>
                    <a:lstStyle/>
                    <a:p>
                      <a:pPr algn="l"/>
                      <a:r>
                        <a:rPr lang="en-US" sz="1800" dirty="0">
                          <a:latin typeface="Arial" panose="020B0604020202020204" pitchFamily="34" charset="0"/>
                          <a:cs typeface="Arial" panose="020B0604020202020204" pitchFamily="34" charset="0"/>
                        </a:rPr>
                        <a:t>Jan 18, 2023</a:t>
                      </a:r>
                    </a:p>
                    <a:p>
                      <a:pPr algn="l"/>
                      <a:r>
                        <a:rPr lang="en-US" sz="1800" dirty="0">
                          <a:latin typeface="Arial" panose="020B0604020202020204" pitchFamily="34" charset="0"/>
                          <a:cs typeface="Arial" panose="020B0604020202020204" pitchFamily="34" charset="0"/>
                        </a:rPr>
                        <a:t>3:00-3:45pm ET</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Arial" panose="020B0604020202020204" pitchFamily="34" charset="0"/>
                          <a:cs typeface="Arial" panose="020B0604020202020204" pitchFamily="34" charset="0"/>
                        </a:rPr>
                        <a:t>Million Hearts Learning Lab: Motivational Interviewing for Medication Adherence</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CDC/ NACHC</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All partners</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Arial" panose="020B0604020202020204" pitchFamily="34" charset="0"/>
                          <a:ea typeface="+mn-ea"/>
                          <a:cs typeface="Arial" panose="020B0604020202020204" pitchFamily="34" charset="0"/>
                          <a:hlinkClick r:id="rId4"/>
                        </a:rPr>
                        <a:t>Registration Link</a:t>
                      </a:r>
                      <a:endParaRPr lang="en-US" sz="1800" kern="1200" dirty="0">
                        <a:solidFill>
                          <a:schemeClr val="dk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Arial" panose="020B0604020202020204" pitchFamily="34" charset="0"/>
                          <a:ea typeface="+mn-ea"/>
                          <a:cs typeface="Arial" panose="020B0604020202020204" pitchFamily="34" charset="0"/>
                        </a:rPr>
                        <a:t>Click </a:t>
                      </a:r>
                      <a:r>
                        <a:rPr lang="en-US" sz="1800" kern="1200" dirty="0">
                          <a:solidFill>
                            <a:schemeClr val="dk1"/>
                          </a:solidFill>
                          <a:effectLst/>
                          <a:latin typeface="Arial" panose="020B0604020202020204" pitchFamily="34" charset="0"/>
                          <a:ea typeface="+mn-ea"/>
                          <a:cs typeface="Arial" panose="020B0604020202020204" pitchFamily="34" charset="0"/>
                          <a:hlinkClick r:id="rId5"/>
                        </a:rPr>
                        <a:t>here</a:t>
                      </a:r>
                      <a:r>
                        <a:rPr lang="en-US" sz="1800" kern="1200" dirty="0">
                          <a:solidFill>
                            <a:schemeClr val="dk1"/>
                          </a:solidFill>
                          <a:effectLst/>
                          <a:latin typeface="Arial" panose="020B0604020202020204" pitchFamily="34" charset="0"/>
                          <a:ea typeface="+mn-ea"/>
                          <a:cs typeface="Arial" panose="020B0604020202020204" pitchFamily="34" charset="0"/>
                        </a:rPr>
                        <a:t> for information on claiming CME credits. </a:t>
                      </a:r>
                    </a:p>
                  </a:txBody>
                  <a:tcPr anchor="ctr">
                    <a:solidFill>
                      <a:schemeClr val="bg1">
                        <a:lumMod val="95000"/>
                      </a:schemeClr>
                    </a:solidFill>
                  </a:tcPr>
                </a:tc>
                <a:extLst>
                  <a:ext uri="{0D108BD9-81ED-4DB2-BD59-A6C34878D82A}">
                    <a16:rowId xmlns:a16="http://schemas.microsoft.com/office/drawing/2014/main" val="3870549461"/>
                  </a:ext>
                </a:extLst>
              </a:tr>
            </a:tbl>
          </a:graphicData>
        </a:graphic>
      </p:graphicFrame>
    </p:spTree>
    <p:extLst>
      <p:ext uri="{BB962C8B-B14F-4D97-AF65-F5344CB8AC3E}">
        <p14:creationId xmlns:p14="http://schemas.microsoft.com/office/powerpoint/2010/main" val="33931221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B77830E-BBAE-E820-8682-A99301B1E85B}"/>
              </a:ext>
            </a:extLst>
          </p:cNvPr>
          <p:cNvSpPr>
            <a:spLocks noGrp="1"/>
          </p:cNvSpPr>
          <p:nvPr>
            <p:ph sz="half" idx="1"/>
          </p:nvPr>
        </p:nvSpPr>
        <p:spPr>
          <a:xfrm>
            <a:off x="296333" y="1822450"/>
            <a:ext cx="4151489" cy="3107619"/>
          </a:xfrm>
          <a:ln w="19050">
            <a:solidFill>
              <a:schemeClr val="tx1"/>
            </a:solidFill>
          </a:ln>
        </p:spPr>
        <p:txBody>
          <a:bodyPr>
            <a:normAutofit fontScale="92500"/>
          </a:bodyPr>
          <a:lstStyle/>
          <a:p>
            <a:r>
              <a:rPr lang="en-US" sz="4800" dirty="0"/>
              <a:t>Any remaining questions from today’s conversation?</a:t>
            </a:r>
          </a:p>
        </p:txBody>
      </p:sp>
      <p:sp>
        <p:nvSpPr>
          <p:cNvPr id="5" name="Content Placeholder 4">
            <a:extLst>
              <a:ext uri="{FF2B5EF4-FFF2-40B4-BE49-F238E27FC236}">
                <a16:creationId xmlns:a16="http://schemas.microsoft.com/office/drawing/2014/main" id="{CAEB621F-5225-D247-E911-A3D04180F77B}"/>
              </a:ext>
            </a:extLst>
          </p:cNvPr>
          <p:cNvSpPr>
            <a:spLocks noGrp="1"/>
          </p:cNvSpPr>
          <p:nvPr>
            <p:ph sz="half" idx="2"/>
          </p:nvPr>
        </p:nvSpPr>
        <p:spPr>
          <a:xfrm>
            <a:off x="7450667" y="1822450"/>
            <a:ext cx="4445000" cy="3104444"/>
          </a:xfrm>
          <a:ln w="19050">
            <a:solidFill>
              <a:schemeClr val="tx1"/>
            </a:solidFill>
          </a:ln>
        </p:spPr>
        <p:txBody>
          <a:bodyPr>
            <a:normAutofit/>
          </a:bodyPr>
          <a:lstStyle/>
          <a:p>
            <a:r>
              <a:rPr lang="en-US" sz="4400" dirty="0"/>
              <a:t>Suggestions for future topics?</a:t>
            </a:r>
          </a:p>
        </p:txBody>
      </p:sp>
      <p:sp>
        <p:nvSpPr>
          <p:cNvPr id="3" name="Title 2">
            <a:extLst>
              <a:ext uri="{FF2B5EF4-FFF2-40B4-BE49-F238E27FC236}">
                <a16:creationId xmlns:a16="http://schemas.microsoft.com/office/drawing/2014/main" id="{9BFAC4EC-5E7F-1832-CDA3-DAA5F337AE4A}"/>
              </a:ext>
            </a:extLst>
          </p:cNvPr>
          <p:cNvSpPr>
            <a:spLocks noGrp="1"/>
          </p:cNvSpPr>
          <p:nvPr>
            <p:ph type="title"/>
          </p:nvPr>
        </p:nvSpPr>
        <p:spPr/>
        <p:txBody>
          <a:bodyPr>
            <a:normAutofit fontScale="90000"/>
          </a:bodyPr>
          <a:lstStyle/>
          <a:p>
            <a:r>
              <a:rPr lang="en-US" sz="6600" dirty="0"/>
              <a:t>Closing Questions or Thoughts</a:t>
            </a:r>
          </a:p>
        </p:txBody>
      </p:sp>
      <p:pic>
        <p:nvPicPr>
          <p:cNvPr id="2" name="Picture 1">
            <a:extLst>
              <a:ext uri="{FF2B5EF4-FFF2-40B4-BE49-F238E27FC236}">
                <a16:creationId xmlns:a16="http://schemas.microsoft.com/office/drawing/2014/main" id="{6C6C84E4-3679-B928-9CAF-38326A020984}"/>
              </a:ext>
            </a:extLst>
          </p:cNvPr>
          <p:cNvPicPr>
            <a:picLocks noChangeAspect="1"/>
          </p:cNvPicPr>
          <p:nvPr/>
        </p:nvPicPr>
        <p:blipFill rotWithShape="1">
          <a:blip r:embed="rId3">
            <a:alphaModFix/>
          </a:blip>
          <a:srcRect l="16017" t="3767" r="18541" b="12987"/>
          <a:stretch/>
        </p:blipFill>
        <p:spPr>
          <a:xfrm>
            <a:off x="4651021" y="2878666"/>
            <a:ext cx="2585155" cy="3615945"/>
          </a:xfrm>
          <a:prstGeom prst="rect">
            <a:avLst/>
          </a:prstGeom>
          <a:effectLst>
            <a:reflection blurRad="838200" stA="0" endPos="65000" dir="5400000" sy="-100000" algn="bl" rotWithShape="0"/>
          </a:effectLst>
        </p:spPr>
      </p:pic>
    </p:spTree>
    <p:extLst>
      <p:ext uri="{BB962C8B-B14F-4D97-AF65-F5344CB8AC3E}">
        <p14:creationId xmlns:p14="http://schemas.microsoft.com/office/powerpoint/2010/main" val="2700696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C4916-3430-4C0F-B193-072068AFBB57}"/>
              </a:ext>
            </a:extLst>
          </p:cNvPr>
          <p:cNvSpPr>
            <a:spLocks noGrp="1"/>
          </p:cNvSpPr>
          <p:nvPr>
            <p:ph type="ctrTitle"/>
          </p:nvPr>
        </p:nvSpPr>
        <p:spPr>
          <a:xfrm>
            <a:off x="989351" y="868362"/>
            <a:ext cx="10403173" cy="2387600"/>
          </a:xfrm>
        </p:spPr>
        <p:txBody>
          <a:bodyPr>
            <a:noAutofit/>
          </a:bodyPr>
          <a:lstStyle/>
          <a:p>
            <a:r>
              <a:rPr lang="en-US" sz="4800" b="1" dirty="0"/>
              <a:t>Self-Measured Blood Pressure Monitoring to Address Hypertensive Disorders of Pregnancy</a:t>
            </a:r>
          </a:p>
        </p:txBody>
      </p:sp>
      <p:sp>
        <p:nvSpPr>
          <p:cNvPr id="4" name="Subtitle 3">
            <a:extLst>
              <a:ext uri="{FF2B5EF4-FFF2-40B4-BE49-F238E27FC236}">
                <a16:creationId xmlns:a16="http://schemas.microsoft.com/office/drawing/2014/main" id="{8A526DF7-DEB2-4FD2-8429-7BD0AA6F924A}"/>
              </a:ext>
            </a:extLst>
          </p:cNvPr>
          <p:cNvSpPr>
            <a:spLocks noGrp="1"/>
          </p:cNvSpPr>
          <p:nvPr>
            <p:ph type="subTitle" idx="1"/>
          </p:nvPr>
        </p:nvSpPr>
        <p:spPr>
          <a:xfrm>
            <a:off x="1530096" y="3602038"/>
            <a:ext cx="9144000" cy="2983697"/>
          </a:xfrm>
        </p:spPr>
        <p:txBody>
          <a:bodyPr>
            <a:normAutofit/>
          </a:bodyPr>
          <a:lstStyle/>
          <a:p>
            <a:r>
              <a:rPr lang="en-US" sz="3000" b="1" dirty="0"/>
              <a:t>Hilary K. Wall, MPH</a:t>
            </a:r>
          </a:p>
          <a:p>
            <a:r>
              <a:rPr lang="en-US" sz="1900" dirty="0"/>
              <a:t>Senior Scientist/Million Hearts Science Lead</a:t>
            </a:r>
          </a:p>
          <a:p>
            <a:r>
              <a:rPr lang="en-US" sz="1900" dirty="0"/>
              <a:t>Division for Heart Disease and Stroke Prevention</a:t>
            </a:r>
          </a:p>
          <a:p>
            <a:r>
              <a:rPr lang="en-US" sz="1900" dirty="0"/>
              <a:t>Centers for Disease Control and Prevention</a:t>
            </a:r>
          </a:p>
          <a:p>
            <a:endParaRPr lang="en-US" sz="1900" dirty="0"/>
          </a:p>
          <a:p>
            <a:r>
              <a:rPr lang="en-US" sz="1900" dirty="0"/>
              <a:t>December 8, 2022</a:t>
            </a:r>
          </a:p>
        </p:txBody>
      </p:sp>
    </p:spTree>
    <p:extLst>
      <p:ext uri="{BB962C8B-B14F-4D97-AF65-F5344CB8AC3E}">
        <p14:creationId xmlns:p14="http://schemas.microsoft.com/office/powerpoint/2010/main" val="3550614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pPr algn="ctr"/>
            <a:r>
              <a:rPr lang="en-US" b="1" dirty="0">
                <a:solidFill>
                  <a:schemeClr val="bg1"/>
                </a:solidFill>
                <a:latin typeface="Arial" panose="020B0604020202020204" pitchFamily="34" charset="0"/>
                <a:cs typeface="Arial" panose="020B0604020202020204" pitchFamily="34" charset="0"/>
              </a:rPr>
              <a:t>We Want to Hear From You!</a:t>
            </a:r>
          </a:p>
        </p:txBody>
      </p:sp>
      <p:sp>
        <p:nvSpPr>
          <p:cNvPr id="3" name="Content Placeholder 2"/>
          <p:cNvSpPr>
            <a:spLocks noGrp="1"/>
          </p:cNvSpPr>
          <p:nvPr>
            <p:ph idx="1"/>
          </p:nvPr>
        </p:nvSpPr>
        <p:spPr>
          <a:xfrm>
            <a:off x="639277" y="2129214"/>
            <a:ext cx="5456723" cy="4351338"/>
          </a:xfrm>
        </p:spPr>
        <p:txBody>
          <a:bodyPr/>
          <a:lstStyle/>
          <a:p>
            <a:pPr marL="0" indent="0">
              <a:buNone/>
            </a:pPr>
            <a:r>
              <a:rPr lang="en-US" dirty="0">
                <a:latin typeface="Arial" panose="020B0604020202020204" pitchFamily="34" charset="0"/>
                <a:cs typeface="Arial" panose="020B0604020202020204" pitchFamily="34" charset="0"/>
              </a:rPr>
              <a:t>Do you have resources or updates to share with the Million Hearts</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SMBP Forum?</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Please send information to </a:t>
            </a:r>
            <a:r>
              <a:rPr lang="en-US" dirty="0">
                <a:latin typeface="Arial" panose="020B0604020202020204" pitchFamily="34" charset="0"/>
                <a:cs typeface="Arial" panose="020B0604020202020204" pitchFamily="34" charset="0"/>
                <a:hlinkClick r:id="rId3"/>
              </a:rPr>
              <a:t>MillionHeartsSMBP@nachc.org</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p>
        </p:txBody>
      </p:sp>
      <p:pic>
        <p:nvPicPr>
          <p:cNvPr id="5" name="Picture 4" descr="A picture containing linedrawing&#10;&#10;Description automatically generated">
            <a:extLst>
              <a:ext uri="{FF2B5EF4-FFF2-40B4-BE49-F238E27FC236}">
                <a16:creationId xmlns:a16="http://schemas.microsoft.com/office/drawing/2014/main" id="{2A3FF189-1B00-4EB0-BE6E-34FFF4536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002" y="2030930"/>
            <a:ext cx="4876264" cy="3277373"/>
          </a:xfrm>
          <a:prstGeom prst="rect">
            <a:avLst/>
          </a:prstGeom>
        </p:spPr>
      </p:pic>
    </p:spTree>
    <p:extLst>
      <p:ext uri="{BB962C8B-B14F-4D97-AF65-F5344CB8AC3E}">
        <p14:creationId xmlns:p14="http://schemas.microsoft.com/office/powerpoint/2010/main" val="11844454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1558F-B0A5-46FF-BF93-E05D89368325}"/>
              </a:ext>
            </a:extLst>
          </p:cNvPr>
          <p:cNvSpPr>
            <a:spLocks noGrp="1"/>
          </p:cNvSpPr>
          <p:nvPr>
            <p:ph type="title"/>
          </p:nvPr>
        </p:nvSpPr>
        <p:spPr>
          <a:xfrm>
            <a:off x="2152650" y="493288"/>
            <a:ext cx="7886700" cy="2112257"/>
          </a:xfrm>
        </p:spPr>
        <p:txBody>
          <a:bodyPr/>
          <a:lstStyle/>
          <a:p>
            <a:pPr algn="ctr"/>
            <a:r>
              <a:rPr lang="en-US" b="1" dirty="0">
                <a:latin typeface="Arial" panose="020B0604020202020204" pitchFamily="34" charset="0"/>
                <a:cs typeface="Arial" panose="020B0604020202020204" pitchFamily="34" charset="0"/>
              </a:rPr>
              <a:t>Thank You!</a:t>
            </a:r>
            <a:br>
              <a:rPr lang="en-US" b="1" dirty="0">
                <a:latin typeface="Arial" panose="020B0604020202020204" pitchFamily="34" charset="0"/>
                <a:cs typeface="Arial" panose="020B0604020202020204" pitchFamily="34" charset="0"/>
              </a:rPr>
            </a:br>
            <a:endParaRPr lang="en-US" dirty="0"/>
          </a:p>
        </p:txBody>
      </p:sp>
      <p:sp>
        <p:nvSpPr>
          <p:cNvPr id="3" name="Content Placeholder 2"/>
          <p:cNvSpPr>
            <a:spLocks noGrp="1"/>
          </p:cNvSpPr>
          <p:nvPr>
            <p:ph type="body" idx="1"/>
          </p:nvPr>
        </p:nvSpPr>
        <p:spPr>
          <a:xfrm>
            <a:off x="499873" y="1697750"/>
            <a:ext cx="10139930" cy="4310898"/>
          </a:xfrm>
        </p:spPr>
        <p:txBody>
          <a:bodyPr vert="horz" lIns="91440" tIns="45720" rIns="91440" bIns="45720" rtlCol="0" anchor="t">
            <a:normAutofit lnSpcReduction="10000"/>
          </a:bodyPr>
          <a:lstStyle/>
          <a:p>
            <a:pPr algn="ctr"/>
            <a:endParaRPr lang="en-US" sz="2600" dirty="0">
              <a:latin typeface="Arial" panose="020B0604020202020204" pitchFamily="34" charset="0"/>
              <a:cs typeface="Arial" panose="020B0604020202020204" pitchFamily="34" charset="0"/>
            </a:endParaRPr>
          </a:p>
          <a:p>
            <a:pPr algn="ctr">
              <a:lnSpc>
                <a:spcPct val="110000"/>
              </a:lnSpc>
              <a:spcBef>
                <a:spcPts val="0"/>
              </a:spcBef>
            </a:pPr>
            <a:r>
              <a:rPr lang="en-US" sz="2600" dirty="0">
                <a:latin typeface="Arial" panose="020B0604020202020204" pitchFamily="34" charset="0"/>
                <a:cs typeface="Arial" panose="020B0604020202020204" pitchFamily="34" charset="0"/>
              </a:rPr>
              <a:t>The next SMBP Forum to be held March 9, 2023. </a:t>
            </a:r>
          </a:p>
          <a:p>
            <a:pPr algn="ctr">
              <a:lnSpc>
                <a:spcPct val="110000"/>
              </a:lnSpc>
              <a:spcBef>
                <a:spcPts val="0"/>
              </a:spcBef>
            </a:pPr>
            <a:endParaRPr lang="en-US" sz="2600" dirty="0">
              <a:highlight>
                <a:srgbClr val="FFFF00"/>
              </a:highlight>
              <a:latin typeface="Arial" panose="020B0604020202020204" pitchFamily="34" charset="0"/>
              <a:cs typeface="Arial" panose="020B0604020202020204" pitchFamily="34" charset="0"/>
            </a:endParaRPr>
          </a:p>
          <a:p>
            <a:pPr algn="ctr">
              <a:lnSpc>
                <a:spcPct val="110000"/>
              </a:lnSpc>
              <a:spcBef>
                <a:spcPts val="0"/>
              </a:spcBef>
            </a:pPr>
            <a:r>
              <a:rPr lang="en-US" sz="2600" dirty="0">
                <a:latin typeface="Arial" panose="020B0604020202020204" pitchFamily="34" charset="0"/>
                <a:cs typeface="Arial" panose="020B0604020202020204" pitchFamily="34" charset="0"/>
              </a:rPr>
              <a:t>Register at </a:t>
            </a:r>
            <a:r>
              <a:rPr lang="en-US" sz="26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https://bit.ly/SMBPForumRegistration2023</a:t>
            </a:r>
            <a:endParaRPr lang="en-US" sz="2600"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algn="ctr">
              <a:lnSpc>
                <a:spcPct val="110000"/>
              </a:lnSpc>
              <a:spcBef>
                <a:spcPts val="0"/>
              </a:spcBef>
            </a:pPr>
            <a:r>
              <a:rPr lang="en-US" sz="2600" u="sng" dirty="0">
                <a:solidFill>
                  <a:srgbClr val="0563C1"/>
                </a:solidFill>
                <a:latin typeface="Arial" panose="020B0604020202020204" pitchFamily="34" charset="0"/>
                <a:ea typeface="Calibri" panose="020F0502020204030204" pitchFamily="34" charset="0"/>
                <a:cs typeface="Arial" panose="020B0604020202020204" pitchFamily="34" charset="0"/>
              </a:rPr>
              <a:t> </a:t>
            </a:r>
          </a:p>
          <a:p>
            <a:pPr algn="ctr">
              <a:lnSpc>
                <a:spcPct val="110000"/>
              </a:lnSpc>
              <a:spcBef>
                <a:spcPts val="0"/>
              </a:spcBef>
            </a:pPr>
            <a:endParaRPr lang="en-US" sz="2600" dirty="0">
              <a:highlight>
                <a:srgbClr val="FFFF00"/>
              </a:highlight>
              <a:latin typeface="Arial" panose="020B0604020202020204" pitchFamily="34" charset="0"/>
              <a:cs typeface="Arial" panose="020B0604020202020204" pitchFamily="34" charset="0"/>
            </a:endParaRPr>
          </a:p>
          <a:p>
            <a:pPr algn="ctr">
              <a:lnSpc>
                <a:spcPct val="110000"/>
              </a:lnSpc>
              <a:spcBef>
                <a:spcPts val="0"/>
              </a:spcBef>
            </a:pPr>
            <a:r>
              <a:rPr lang="en-US" sz="2600" dirty="0">
                <a:latin typeface="Arial" panose="020B0604020202020204" pitchFamily="34" charset="0"/>
                <a:cs typeface="Arial" panose="020B0604020202020204" pitchFamily="34" charset="0"/>
              </a:rPr>
              <a:t>Please complete the post call survey:</a:t>
            </a:r>
          </a:p>
          <a:p>
            <a:pPr algn="ctr">
              <a:lnSpc>
                <a:spcPct val="110000"/>
              </a:lnSpc>
              <a:spcBef>
                <a:spcPts val="0"/>
              </a:spcBef>
            </a:pPr>
            <a:r>
              <a:rPr lang="en-US" sz="2600" b="0" i="0" dirty="0">
                <a:solidFill>
                  <a:srgbClr val="32363A"/>
                </a:solidFill>
                <a:effectLst/>
                <a:latin typeface="Arial" panose="020B0604020202020204" pitchFamily="34" charset="0"/>
                <a:cs typeface="Arial" panose="020B0604020202020204" pitchFamily="34" charset="0"/>
                <a:hlinkClick r:id="rId4"/>
              </a:rPr>
              <a:t>https://nachc.co1.qualtrics.com/jfe/form/SV_4ZrrKuz1SOGsamW</a:t>
            </a:r>
            <a:r>
              <a:rPr lang="en-US" sz="2600" b="0" i="0" dirty="0">
                <a:solidFill>
                  <a:srgbClr val="32363A"/>
                </a:solidFill>
                <a:effectLst/>
                <a:latin typeface="Arial" panose="020B0604020202020204" pitchFamily="34" charset="0"/>
                <a:cs typeface="Arial" panose="020B0604020202020204" pitchFamily="34" charset="0"/>
              </a:rPr>
              <a:t> </a:t>
            </a:r>
            <a:r>
              <a:rPr lang="en-US" sz="2600" b="0" i="0" dirty="0">
                <a:solidFill>
                  <a:srgbClr val="000000"/>
                </a:solidFill>
                <a:effectLst/>
                <a:latin typeface="Arial" panose="020B0604020202020204" pitchFamily="34" charset="0"/>
                <a:cs typeface="Arial" panose="020B0604020202020204" pitchFamily="34" charset="0"/>
                <a:hlinkClick r:id="rId5"/>
              </a:rPr>
              <a:t> </a:t>
            </a:r>
            <a:endParaRPr lang="en-US" sz="2600" u="sng" dirty="0">
              <a:solidFill>
                <a:srgbClr val="000000"/>
              </a:solidFill>
              <a:latin typeface="Arial" panose="020B0604020202020204" pitchFamily="34" charset="0"/>
              <a:cs typeface="Arial" panose="020B0604020202020204" pitchFamily="34" charset="0"/>
            </a:endParaRPr>
          </a:p>
          <a:p>
            <a:pPr algn="ctr">
              <a:lnSpc>
                <a:spcPct val="110000"/>
              </a:lnSpc>
              <a:spcBef>
                <a:spcPts val="0"/>
              </a:spcBef>
            </a:pPr>
            <a:endParaRPr lang="en-US" sz="2600" dirty="0">
              <a:latin typeface="Arial" panose="020B0604020202020204" pitchFamily="34" charset="0"/>
              <a:cs typeface="Arial" panose="020B0604020202020204" pitchFamily="34" charset="0"/>
            </a:endParaRPr>
          </a:p>
          <a:p>
            <a:pPr algn="ctr">
              <a:lnSpc>
                <a:spcPct val="110000"/>
              </a:lnSpc>
              <a:spcBef>
                <a:spcPts val="0"/>
              </a:spcBef>
            </a:pPr>
            <a:r>
              <a:rPr lang="en-US" sz="2600" dirty="0">
                <a:latin typeface="Arial" panose="020B0604020202020204" pitchFamily="34" charset="0"/>
                <a:cs typeface="Arial" panose="020B0604020202020204" pitchFamily="34" charset="0"/>
              </a:rPr>
              <a:t>Send questions or comments to </a:t>
            </a:r>
            <a:r>
              <a:rPr lang="en-US" sz="2600" dirty="0">
                <a:latin typeface="Arial" panose="020B0604020202020204" pitchFamily="34" charset="0"/>
                <a:cs typeface="Arial" panose="020B0604020202020204" pitchFamily="34" charset="0"/>
                <a:hlinkClick r:id="rId6"/>
              </a:rPr>
              <a:t>MillionHeartsSMBP@nachc.org</a:t>
            </a:r>
            <a:r>
              <a:rPr lang="en-US" sz="26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A38CAAE8-EDCC-240F-4DD4-A7303F47DE4A}"/>
              </a:ext>
            </a:extLst>
          </p:cNvPr>
          <p:cNvPicPr>
            <a:picLocks noChangeAspect="1"/>
          </p:cNvPicPr>
          <p:nvPr/>
        </p:nvPicPr>
        <p:blipFill>
          <a:blip r:embed="rId7"/>
          <a:stretch>
            <a:fillRect/>
          </a:stretch>
        </p:blipFill>
        <p:spPr>
          <a:xfrm>
            <a:off x="9637014" y="2057927"/>
            <a:ext cx="1795272" cy="1795272"/>
          </a:xfrm>
          <a:prstGeom prst="rect">
            <a:avLst/>
          </a:prstGeom>
        </p:spPr>
      </p:pic>
    </p:spTree>
    <p:extLst>
      <p:ext uri="{BB962C8B-B14F-4D97-AF65-F5344CB8AC3E}">
        <p14:creationId xmlns:p14="http://schemas.microsoft.com/office/powerpoint/2010/main" val="4056295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BC7AE3-2021-4EEB-B0CF-7BB6D296E54B}"/>
              </a:ext>
            </a:extLst>
          </p:cNvPr>
          <p:cNvSpPr>
            <a:spLocks noGrp="1"/>
          </p:cNvSpPr>
          <p:nvPr>
            <p:ph idx="1"/>
          </p:nvPr>
        </p:nvSpPr>
        <p:spPr/>
        <p:txBody>
          <a:bodyPr/>
          <a:lstStyle/>
          <a:p>
            <a:r>
              <a:rPr lang="en-US" dirty="0"/>
              <a:t>Most of the scientific literature and other publications cited here focus on women; however, we acknowledge the importance of hypertension and risk of atherosclerotic cardiovascular disease among transgender, intersex, and nonbinary people as well.</a:t>
            </a:r>
          </a:p>
        </p:txBody>
      </p:sp>
      <p:sp>
        <p:nvSpPr>
          <p:cNvPr id="3" name="Title 2">
            <a:extLst>
              <a:ext uri="{FF2B5EF4-FFF2-40B4-BE49-F238E27FC236}">
                <a16:creationId xmlns:a16="http://schemas.microsoft.com/office/drawing/2014/main" id="{8035E243-DB82-4634-B552-1FA972F21E8E}"/>
              </a:ext>
            </a:extLst>
          </p:cNvPr>
          <p:cNvSpPr>
            <a:spLocks noGrp="1"/>
          </p:cNvSpPr>
          <p:nvPr>
            <p:ph type="title"/>
          </p:nvPr>
        </p:nvSpPr>
        <p:spPr/>
        <p:txBody>
          <a:bodyPr/>
          <a:lstStyle/>
          <a:p>
            <a:r>
              <a:rPr lang="en-US" dirty="0"/>
              <a:t>Disclaimer</a:t>
            </a:r>
          </a:p>
        </p:txBody>
      </p:sp>
      <p:sp>
        <p:nvSpPr>
          <p:cNvPr id="4" name="TextBox 3">
            <a:extLst>
              <a:ext uri="{FF2B5EF4-FFF2-40B4-BE49-F238E27FC236}">
                <a16:creationId xmlns:a16="http://schemas.microsoft.com/office/drawing/2014/main" id="{980F0E3C-37F6-44F6-B4C7-23803B4E1DB2}"/>
              </a:ext>
            </a:extLst>
          </p:cNvPr>
          <p:cNvSpPr txBox="1"/>
          <p:nvPr/>
        </p:nvSpPr>
        <p:spPr>
          <a:xfrm>
            <a:off x="3400926" y="5916411"/>
            <a:ext cx="8534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opinions expressed by authors contributing to this project do not necessarily reflect the opinions of the US Department of Health and Human Services, the Public Health Service, the Centers for Disease Control and Prevention, or the authors’ affiliated institutions. Use of trade names is for identification only and does not imply endorsement by any of the groups named below.</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98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991706-E867-4AF3-B9E0-B8F7B8563310}"/>
              </a:ext>
            </a:extLst>
          </p:cNvPr>
          <p:cNvSpPr/>
          <p:nvPr/>
        </p:nvSpPr>
        <p:spPr>
          <a:xfrm>
            <a:off x="128337" y="5598695"/>
            <a:ext cx="2582779" cy="12593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4BEC14-B293-4E58-B744-CAE4C9180E39}"/>
              </a:ext>
            </a:extLst>
          </p:cNvPr>
          <p:cNvSpPr>
            <a:spLocks noGrp="1"/>
          </p:cNvSpPr>
          <p:nvPr>
            <p:ph type="title"/>
          </p:nvPr>
        </p:nvSpPr>
        <p:spPr/>
        <p:txBody>
          <a:bodyPr/>
          <a:lstStyle/>
          <a:p>
            <a:r>
              <a:rPr lang="en-US" b="1" dirty="0"/>
              <a:t>Million Hearts</a:t>
            </a:r>
            <a:r>
              <a:rPr lang="en-US" b="1" baseline="30000" dirty="0"/>
              <a:t>®</a:t>
            </a:r>
            <a:r>
              <a:rPr lang="en-US" b="1" dirty="0"/>
              <a:t> 2027 Priorities</a:t>
            </a:r>
          </a:p>
        </p:txBody>
      </p:sp>
      <p:graphicFrame>
        <p:nvGraphicFramePr>
          <p:cNvPr id="3" name="Content Placeholder 3" descr="Keeping People Healthy">
            <a:extLst>
              <a:ext uri="{FF2B5EF4-FFF2-40B4-BE49-F238E27FC236}">
                <a16:creationId xmlns:a16="http://schemas.microsoft.com/office/drawing/2014/main" id="{B9700740-387E-49CD-A59D-53E6972FE9F1}"/>
              </a:ext>
            </a:extLst>
          </p:cNvPr>
          <p:cNvGraphicFramePr>
            <a:graphicFrameLocks/>
          </p:cNvGraphicFramePr>
          <p:nvPr/>
        </p:nvGraphicFramePr>
        <p:xfrm>
          <a:off x="798867" y="1519788"/>
          <a:ext cx="5109210" cy="2505454"/>
        </p:xfrm>
        <a:graphic>
          <a:graphicData uri="http://schemas.openxmlformats.org/drawingml/2006/table">
            <a:tbl>
              <a:tblPr firstRow="1" bandRow="1">
                <a:tableStyleId>{00A15C55-8517-42AA-B614-E9B94910E393}</a:tableStyleId>
              </a:tblPr>
              <a:tblGrid>
                <a:gridCol w="5109210">
                  <a:extLst>
                    <a:ext uri="{9D8B030D-6E8A-4147-A177-3AD203B41FA5}">
                      <a16:colId xmlns:a16="http://schemas.microsoft.com/office/drawing/2014/main" val="20000"/>
                    </a:ext>
                  </a:extLst>
                </a:gridCol>
              </a:tblGrid>
              <a:tr h="5240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Building Healthy Communities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5647D"/>
                    </a:solidFill>
                  </a:tcPr>
                </a:tc>
                <a:extLst>
                  <a:ext uri="{0D108BD9-81ED-4DB2-BD59-A6C34878D82A}">
                    <a16:rowId xmlns:a16="http://schemas.microsoft.com/office/drawing/2014/main" val="569680620"/>
                  </a:ext>
                </a:extLst>
              </a:tr>
              <a:tr h="6549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0" dirty="0">
                          <a:solidFill>
                            <a:schemeClr val="tx1"/>
                          </a:solidFill>
                          <a:effectLst/>
                          <a:latin typeface="Arial" panose="020B0604020202020204" pitchFamily="34" charset="0"/>
                          <a:cs typeface="Arial" panose="020B0604020202020204" pitchFamily="34" charset="0"/>
                        </a:rPr>
                        <a:t>Decrease</a:t>
                      </a:r>
                      <a:r>
                        <a:rPr lang="en-US" sz="1600" b="1" baseline="0" dirty="0">
                          <a:solidFill>
                            <a:schemeClr val="bg2">
                              <a:lumMod val="25000"/>
                            </a:schemeClr>
                          </a:solidFill>
                          <a:effectLst/>
                          <a:latin typeface="Arial" panose="020B0604020202020204" pitchFamily="34" charset="0"/>
                          <a:cs typeface="Arial" panose="020B0604020202020204" pitchFamily="34" charset="0"/>
                        </a:rPr>
                        <a:t> </a:t>
                      </a:r>
                      <a:r>
                        <a:rPr lang="en-US" sz="1600" b="1" baseline="0" dirty="0">
                          <a:solidFill>
                            <a:schemeClr val="accent1"/>
                          </a:solidFill>
                          <a:effectLst/>
                          <a:latin typeface="Arial" panose="020B0604020202020204" pitchFamily="34" charset="0"/>
                          <a:cs typeface="Arial" panose="020B0604020202020204" pitchFamily="34" charset="0"/>
                        </a:rPr>
                        <a:t>Tobacco Use </a:t>
                      </a:r>
                      <a:endParaRPr lang="en-US" sz="1600" b="1" baseline="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680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spc="0" baseline="0" dirty="0">
                          <a:solidFill>
                            <a:schemeClr val="tx1"/>
                          </a:solidFill>
                          <a:effectLst/>
                          <a:latin typeface="Arial" panose="020B0604020202020204" pitchFamily="34" charset="0"/>
                          <a:cs typeface="Arial" panose="020B0604020202020204" pitchFamily="34" charset="0"/>
                        </a:rPr>
                        <a:t>Decrease </a:t>
                      </a:r>
                      <a:r>
                        <a:rPr lang="en-US" sz="1600" b="1" spc="0" baseline="0" dirty="0">
                          <a:solidFill>
                            <a:schemeClr val="accent1"/>
                          </a:solidFill>
                          <a:effectLst/>
                          <a:latin typeface="Arial" panose="020B0604020202020204" pitchFamily="34" charset="0"/>
                          <a:cs typeface="Arial" panose="020B0604020202020204" pitchFamily="34" charset="0"/>
                        </a:rPr>
                        <a:t>Physical Inactivity </a:t>
                      </a:r>
                      <a:endParaRPr lang="en-US" sz="1600" b="1" spc="0" baseline="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2"/>
                  </a:ext>
                </a:extLst>
              </a:tr>
              <a:tr h="646117">
                <a:tc>
                  <a:txBody>
                    <a:bodyPr/>
                    <a:lstStyle/>
                    <a:p>
                      <a:pPr marL="0" marR="0" lvl="0" indent="0" algn="ctr" defTabSz="457135" rtl="0" eaLnBrk="1" fontAlgn="auto" latinLnBrk="0" hangingPunct="1">
                        <a:lnSpc>
                          <a:spcPct val="100000"/>
                        </a:lnSpc>
                        <a:spcBef>
                          <a:spcPts val="0"/>
                        </a:spcBef>
                        <a:spcAft>
                          <a:spcPts val="0"/>
                        </a:spcAft>
                        <a:buClrTx/>
                        <a:buSzTx/>
                        <a:buFontTx/>
                        <a:buNone/>
                        <a:tabLst/>
                        <a:defRPr/>
                      </a:pPr>
                      <a:r>
                        <a:rPr lang="en-US" sz="1600" b="1"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Decrease </a:t>
                      </a:r>
                      <a:r>
                        <a:rPr lang="en-US" sz="1600" b="1" baseline="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Particle Pollution Exposure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bl>
          </a:graphicData>
        </a:graphic>
      </p:graphicFrame>
      <p:graphicFrame>
        <p:nvGraphicFramePr>
          <p:cNvPr id="5" name="Content Placeholder 3" descr="Optimizing Care">
            <a:extLst>
              <a:ext uri="{FF2B5EF4-FFF2-40B4-BE49-F238E27FC236}">
                <a16:creationId xmlns:a16="http://schemas.microsoft.com/office/drawing/2014/main" id="{DCF2AFED-9634-431F-A669-EB0DEB116314}"/>
              </a:ext>
            </a:extLst>
          </p:cNvPr>
          <p:cNvGraphicFramePr>
            <a:graphicFrameLocks/>
          </p:cNvGraphicFramePr>
          <p:nvPr/>
        </p:nvGraphicFramePr>
        <p:xfrm>
          <a:off x="6283868" y="1524177"/>
          <a:ext cx="5118696" cy="2519435"/>
        </p:xfrm>
        <a:graphic>
          <a:graphicData uri="http://schemas.openxmlformats.org/drawingml/2006/table">
            <a:tbl>
              <a:tblPr firstRow="1" bandRow="1">
                <a:tableStyleId>{21E4AEA4-8DFA-4A89-87EB-49C32662AFE0}</a:tableStyleId>
              </a:tblPr>
              <a:tblGrid>
                <a:gridCol w="5118696">
                  <a:extLst>
                    <a:ext uri="{9D8B030D-6E8A-4147-A177-3AD203B41FA5}">
                      <a16:colId xmlns:a16="http://schemas.microsoft.com/office/drawing/2014/main" val="20000"/>
                    </a:ext>
                  </a:extLst>
                </a:gridCol>
              </a:tblGrid>
              <a:tr h="521465">
                <a:tc>
                  <a:txBody>
                    <a:bodyPr/>
                    <a:lstStyle/>
                    <a:p>
                      <a:pPr marL="0" marR="0" algn="ctr">
                        <a:spcBef>
                          <a:spcPts val="0"/>
                        </a:spcBef>
                        <a:spcAft>
                          <a:spcPts val="0"/>
                        </a:spcAft>
                      </a:pPr>
                      <a:r>
                        <a:rPr lang="en-US" sz="2000" b="1" kern="1200" baseline="0" dirty="0">
                          <a:solidFill>
                            <a:schemeClr val="bg1"/>
                          </a:solidFill>
                          <a:effectLst/>
                          <a:latin typeface="Arial" panose="020B0604020202020204" pitchFamily="34" charset="0"/>
                          <a:ea typeface="+mn-ea"/>
                          <a:cs typeface="Arial" panose="020B0604020202020204" pitchFamily="34" charset="0"/>
                        </a:rPr>
                        <a:t>Optimizing Care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2B5E"/>
                    </a:solidFill>
                  </a:tcPr>
                </a:tc>
                <a:extLst>
                  <a:ext uri="{0D108BD9-81ED-4DB2-BD59-A6C34878D82A}">
                    <a16:rowId xmlns:a16="http://schemas.microsoft.com/office/drawing/2014/main" val="1564412716"/>
                  </a:ext>
                </a:extLst>
              </a:tr>
              <a:tr h="404652">
                <a:tc>
                  <a:txBody>
                    <a:bodyPr/>
                    <a:lstStyle/>
                    <a:p>
                      <a:pPr marL="0" marR="0" algn="ctr">
                        <a:spcBef>
                          <a:spcPts val="0"/>
                        </a:spcBef>
                        <a:spcAft>
                          <a:spcPts val="0"/>
                        </a:spcAft>
                      </a:pPr>
                      <a:r>
                        <a:rPr lang="en-US" sz="1600" b="1" kern="1200" baseline="0" dirty="0">
                          <a:solidFill>
                            <a:schemeClr val="tx1"/>
                          </a:solidFill>
                          <a:effectLst/>
                          <a:latin typeface="Arial" panose="020B0604020202020204" pitchFamily="34" charset="0"/>
                          <a:ea typeface="+mn-ea"/>
                          <a:cs typeface="Arial" panose="020B0604020202020204" pitchFamily="34" charset="0"/>
                        </a:rPr>
                        <a:t>Improve Appropriate </a:t>
                      </a:r>
                      <a:r>
                        <a:rPr lang="en-US" sz="1600" b="1" u="sng" kern="1200" baseline="0" dirty="0">
                          <a:solidFill>
                            <a:schemeClr val="accent1"/>
                          </a:solidFill>
                          <a:effectLst/>
                          <a:latin typeface="Arial" panose="020B0604020202020204" pitchFamily="34" charset="0"/>
                          <a:ea typeface="+mn-ea"/>
                          <a:cs typeface="Arial" panose="020B0604020202020204" pitchFamily="34" charset="0"/>
                        </a:rPr>
                        <a:t>A</a:t>
                      </a:r>
                      <a:r>
                        <a:rPr lang="en-US" sz="1600" b="1" kern="1200" baseline="0" dirty="0">
                          <a:solidFill>
                            <a:schemeClr val="tx1"/>
                          </a:solidFill>
                          <a:effectLst/>
                          <a:latin typeface="Arial" panose="020B0604020202020204" pitchFamily="34" charset="0"/>
                          <a:ea typeface="+mn-ea"/>
                          <a:cs typeface="Arial" panose="020B0604020202020204" pitchFamily="34" charset="0"/>
                        </a:rPr>
                        <a:t>spirin</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kern="1200" baseline="0" dirty="0">
                          <a:solidFill>
                            <a:schemeClr val="tx1"/>
                          </a:solidFill>
                          <a:effectLst/>
                          <a:latin typeface="Arial" panose="020B0604020202020204" pitchFamily="34" charset="0"/>
                          <a:ea typeface="+mn-ea"/>
                          <a:cs typeface="Arial" panose="020B0604020202020204" pitchFamily="34" charset="0"/>
                        </a:rPr>
                        <a:t>or</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u="sng" kern="1200" baseline="0" dirty="0">
                          <a:solidFill>
                            <a:schemeClr val="accent1"/>
                          </a:solidFill>
                          <a:effectLst/>
                          <a:latin typeface="Arial" panose="020B0604020202020204" pitchFamily="34" charset="0"/>
                          <a:ea typeface="+mn-ea"/>
                          <a:cs typeface="Arial" panose="020B0604020202020204" pitchFamily="34" charset="0"/>
                        </a:rPr>
                        <a:t>A</a:t>
                      </a:r>
                      <a:r>
                        <a:rPr lang="en-US" sz="1600" b="1" kern="1200" baseline="0" dirty="0">
                          <a:solidFill>
                            <a:schemeClr val="tx1"/>
                          </a:solidFill>
                          <a:effectLst/>
                          <a:latin typeface="Arial" panose="020B0604020202020204" pitchFamily="34" charset="0"/>
                          <a:ea typeface="+mn-ea"/>
                          <a:cs typeface="Arial" panose="020B0604020202020204" pitchFamily="34" charset="0"/>
                        </a:rPr>
                        <a:t>nticoagulant Use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04652">
                <a:tc>
                  <a:txBody>
                    <a:bodyPr/>
                    <a:lstStyle/>
                    <a:p>
                      <a:pPr marL="0" marR="0" algn="ctr">
                        <a:spcBef>
                          <a:spcPts val="0"/>
                        </a:spcBef>
                        <a:spcAft>
                          <a:spcPts val="0"/>
                        </a:spcAft>
                      </a:pPr>
                      <a:r>
                        <a:rPr lang="en-US" sz="1600" b="1" kern="1200" baseline="0" dirty="0">
                          <a:solidFill>
                            <a:schemeClr val="tx1"/>
                          </a:solidFill>
                          <a:effectLst/>
                          <a:latin typeface="Arial" panose="020B0604020202020204" pitchFamily="34" charset="0"/>
                          <a:ea typeface="+mn-ea"/>
                          <a:cs typeface="Arial" panose="020B0604020202020204" pitchFamily="34" charset="0"/>
                        </a:rPr>
                        <a:t>Improve</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u="sng" kern="1200" baseline="0" dirty="0">
                          <a:solidFill>
                            <a:schemeClr val="accent1"/>
                          </a:solidFill>
                          <a:effectLst/>
                          <a:latin typeface="Arial" panose="020B0604020202020204" pitchFamily="34" charset="0"/>
                          <a:ea typeface="+mn-ea"/>
                          <a:cs typeface="Arial" panose="020B0604020202020204" pitchFamily="34" charset="0"/>
                        </a:rPr>
                        <a:t>B</a:t>
                      </a:r>
                      <a:r>
                        <a:rPr lang="en-US" sz="1600" b="1" kern="1200" baseline="0" dirty="0">
                          <a:solidFill>
                            <a:schemeClr val="tx1"/>
                          </a:solidFill>
                          <a:effectLst/>
                          <a:latin typeface="Arial" panose="020B0604020202020204" pitchFamily="34" charset="0"/>
                          <a:ea typeface="+mn-ea"/>
                          <a:cs typeface="Arial" panose="020B0604020202020204" pitchFamily="34" charset="0"/>
                        </a:rPr>
                        <a:t>lood</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kern="1200" baseline="0" dirty="0">
                          <a:solidFill>
                            <a:schemeClr val="tx1"/>
                          </a:solidFill>
                          <a:effectLst/>
                          <a:latin typeface="Arial" panose="020B0604020202020204" pitchFamily="34" charset="0"/>
                          <a:ea typeface="+mn-ea"/>
                          <a:cs typeface="Arial" panose="020B0604020202020204" pitchFamily="34" charset="0"/>
                        </a:rPr>
                        <a:t>Pressure</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kern="1200" baseline="0" dirty="0">
                          <a:solidFill>
                            <a:schemeClr val="tx1"/>
                          </a:solidFill>
                          <a:effectLst/>
                          <a:latin typeface="Arial" panose="020B0604020202020204" pitchFamily="34" charset="0"/>
                          <a:ea typeface="+mn-ea"/>
                          <a:cs typeface="Arial" panose="020B0604020202020204" pitchFamily="34" charset="0"/>
                        </a:rPr>
                        <a:t>Control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2"/>
                  </a:ext>
                </a:extLst>
              </a:tr>
              <a:tr h="404652">
                <a:tc>
                  <a:txBody>
                    <a:bodyPr/>
                    <a:lstStyle/>
                    <a:p>
                      <a:pPr marL="0" marR="0" algn="ctr">
                        <a:spcBef>
                          <a:spcPts val="0"/>
                        </a:spcBef>
                        <a:spcAft>
                          <a:spcPts val="0"/>
                        </a:spcAft>
                      </a:pPr>
                      <a:r>
                        <a:rPr lang="en-US" sz="1600" b="1" kern="1200" baseline="0" dirty="0">
                          <a:solidFill>
                            <a:schemeClr val="tx1"/>
                          </a:solidFill>
                          <a:effectLst/>
                          <a:latin typeface="Arial" panose="020B0604020202020204" pitchFamily="34" charset="0"/>
                          <a:ea typeface="+mn-ea"/>
                          <a:cs typeface="Arial" panose="020B0604020202020204" pitchFamily="34" charset="0"/>
                        </a:rPr>
                        <a:t>Improve</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u="sng" kern="1200" baseline="0" dirty="0">
                          <a:solidFill>
                            <a:schemeClr val="accent1"/>
                          </a:solidFill>
                          <a:effectLst/>
                          <a:latin typeface="Arial" panose="020B0604020202020204" pitchFamily="34" charset="0"/>
                          <a:ea typeface="+mn-ea"/>
                          <a:cs typeface="Arial" panose="020B0604020202020204" pitchFamily="34" charset="0"/>
                        </a:rPr>
                        <a:t>C</a:t>
                      </a:r>
                      <a:r>
                        <a:rPr lang="en-US" sz="1600" b="1" kern="1200" baseline="0" dirty="0">
                          <a:solidFill>
                            <a:schemeClr val="tx1"/>
                          </a:solidFill>
                          <a:effectLst/>
                          <a:latin typeface="Arial" panose="020B0604020202020204" pitchFamily="34" charset="0"/>
                          <a:ea typeface="+mn-ea"/>
                          <a:cs typeface="Arial" panose="020B0604020202020204" pitchFamily="34" charset="0"/>
                        </a:rPr>
                        <a:t>holesterol</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kern="1200" baseline="0" dirty="0">
                          <a:solidFill>
                            <a:schemeClr val="tx1"/>
                          </a:solidFill>
                          <a:effectLst/>
                          <a:latin typeface="Arial" panose="020B0604020202020204" pitchFamily="34" charset="0"/>
                          <a:ea typeface="+mn-ea"/>
                          <a:cs typeface="Arial" panose="020B0604020202020204" pitchFamily="34" charset="0"/>
                        </a:rPr>
                        <a:t>Management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24534283"/>
                  </a:ext>
                </a:extLst>
              </a:tr>
              <a:tr h="379362">
                <a:tc>
                  <a:txBody>
                    <a:bodyPr/>
                    <a:lstStyle/>
                    <a:p>
                      <a:pPr marL="0" marR="0" algn="ctr">
                        <a:spcBef>
                          <a:spcPts val="0"/>
                        </a:spcBef>
                        <a:spcAft>
                          <a:spcPts val="0"/>
                        </a:spcAft>
                      </a:pPr>
                      <a:r>
                        <a:rPr lang="en-US" sz="1600" b="1" kern="1200" baseline="0" dirty="0">
                          <a:solidFill>
                            <a:schemeClr val="tx1"/>
                          </a:solidFill>
                          <a:effectLst/>
                          <a:latin typeface="Arial" panose="020B0604020202020204" pitchFamily="34" charset="0"/>
                          <a:ea typeface="+mn-ea"/>
                          <a:cs typeface="Arial" panose="020B0604020202020204" pitchFamily="34" charset="0"/>
                        </a:rPr>
                        <a:t>Improve</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u="sng" kern="1200" baseline="0" dirty="0">
                          <a:solidFill>
                            <a:schemeClr val="accent1"/>
                          </a:solidFill>
                          <a:effectLst/>
                          <a:latin typeface="Arial" panose="020B0604020202020204" pitchFamily="34" charset="0"/>
                          <a:ea typeface="+mn-ea"/>
                          <a:cs typeface="Arial" panose="020B0604020202020204" pitchFamily="34" charset="0"/>
                        </a:rPr>
                        <a:t>S</a:t>
                      </a:r>
                      <a:r>
                        <a:rPr lang="en-US" sz="1600" b="1" kern="1200" baseline="0" dirty="0">
                          <a:solidFill>
                            <a:schemeClr val="tx1"/>
                          </a:solidFill>
                          <a:effectLst/>
                          <a:latin typeface="Arial" panose="020B0604020202020204" pitchFamily="34" charset="0"/>
                          <a:ea typeface="+mn-ea"/>
                          <a:cs typeface="Arial" panose="020B0604020202020204" pitchFamily="34" charset="0"/>
                        </a:rPr>
                        <a:t>moking</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r>
                        <a:rPr lang="en-US" sz="1600" b="1" kern="1200" baseline="0" dirty="0">
                          <a:solidFill>
                            <a:schemeClr val="tx1"/>
                          </a:solidFill>
                          <a:effectLst/>
                          <a:latin typeface="Arial" panose="020B0604020202020204" pitchFamily="34" charset="0"/>
                          <a:ea typeface="+mn-ea"/>
                          <a:cs typeface="Arial" panose="020B0604020202020204" pitchFamily="34" charset="0"/>
                        </a:rPr>
                        <a:t>Cessation</a:t>
                      </a:r>
                      <a:r>
                        <a:rPr lang="en-US" sz="1600" b="1" kern="1200" baseline="0" dirty="0">
                          <a:solidFill>
                            <a:schemeClr val="bg2">
                              <a:lumMod val="25000"/>
                            </a:schemeClr>
                          </a:solidFill>
                          <a:effectLst/>
                          <a:latin typeface="Arial" panose="020B0604020202020204" pitchFamily="34" charset="0"/>
                          <a:ea typeface="+mn-ea"/>
                          <a:cs typeface="Arial" panose="020B0604020202020204" pitchFamily="34" charset="0"/>
                        </a:rPr>
                        <a:t>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601956959"/>
                  </a:ext>
                </a:extLst>
              </a:tr>
              <a:tr h="404652">
                <a:tc>
                  <a:txBody>
                    <a:bodyPr/>
                    <a:lstStyle/>
                    <a:p>
                      <a:pPr marL="0" marR="0" algn="ctr">
                        <a:spcBef>
                          <a:spcPts val="0"/>
                        </a:spcBef>
                        <a:spcAft>
                          <a:spcPts val="0"/>
                        </a:spcAft>
                      </a:pPr>
                      <a:r>
                        <a:rPr lang="en-US" sz="1600" b="1" dirty="0">
                          <a:solidFill>
                            <a:schemeClr val="tx1"/>
                          </a:solidFill>
                          <a:effectLst/>
                          <a:latin typeface="Arial" panose="020B0604020202020204" pitchFamily="34" charset="0"/>
                          <a:ea typeface="+mn-ea"/>
                          <a:cs typeface="Arial" panose="020B0604020202020204" pitchFamily="34" charset="0"/>
                        </a:rPr>
                        <a:t>Increase</a:t>
                      </a:r>
                      <a:r>
                        <a:rPr lang="en-US" sz="1600" b="1" baseline="0" dirty="0">
                          <a:solidFill>
                            <a:schemeClr val="tx1"/>
                          </a:solidFill>
                          <a:effectLst/>
                          <a:latin typeface="Arial" panose="020B0604020202020204" pitchFamily="34" charset="0"/>
                          <a:ea typeface="+mn-ea"/>
                          <a:cs typeface="Arial" panose="020B0604020202020204" pitchFamily="34" charset="0"/>
                        </a:rPr>
                        <a:t> Use of </a:t>
                      </a:r>
                      <a:r>
                        <a:rPr lang="en-US" sz="1600" b="1" baseline="0" dirty="0">
                          <a:solidFill>
                            <a:schemeClr val="accent1"/>
                          </a:solidFill>
                          <a:effectLst/>
                          <a:latin typeface="Arial" panose="020B0604020202020204" pitchFamily="34" charset="0"/>
                          <a:ea typeface="+mn-ea"/>
                          <a:cs typeface="Arial" panose="020B0604020202020204" pitchFamily="34" charset="0"/>
                        </a:rPr>
                        <a:t>Cardiac Rehabilitation</a:t>
                      </a:r>
                      <a:endParaRPr lang="en-US" sz="1600" b="1"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9930623"/>
                  </a:ext>
                </a:extLst>
              </a:tr>
            </a:tbl>
          </a:graphicData>
        </a:graphic>
      </p:graphicFrame>
      <p:graphicFrame>
        <p:nvGraphicFramePr>
          <p:cNvPr id="7" name="Table 7">
            <a:extLst>
              <a:ext uri="{FF2B5EF4-FFF2-40B4-BE49-F238E27FC236}">
                <a16:creationId xmlns:a16="http://schemas.microsoft.com/office/drawing/2014/main" id="{C38B4477-2295-4011-BE36-E8E2AAB46645}"/>
              </a:ext>
            </a:extLst>
          </p:cNvPr>
          <p:cNvGraphicFramePr>
            <a:graphicFrameLocks noGrp="1"/>
          </p:cNvGraphicFramePr>
          <p:nvPr/>
        </p:nvGraphicFramePr>
        <p:xfrm>
          <a:off x="786961" y="4196830"/>
          <a:ext cx="10627960" cy="912498"/>
        </p:xfrm>
        <a:graphic>
          <a:graphicData uri="http://schemas.openxmlformats.org/drawingml/2006/table">
            <a:tbl>
              <a:tblPr firstRow="1" bandRow="1">
                <a:tableStyleId>{8799B23B-EC83-4686-B30A-512413B5E67A}</a:tableStyleId>
              </a:tblPr>
              <a:tblGrid>
                <a:gridCol w="10627960">
                  <a:extLst>
                    <a:ext uri="{9D8B030D-6E8A-4147-A177-3AD203B41FA5}">
                      <a16:colId xmlns:a16="http://schemas.microsoft.com/office/drawing/2014/main" val="817660137"/>
                    </a:ext>
                  </a:extLst>
                </a:gridCol>
              </a:tblGrid>
              <a:tr h="912498">
                <a:tc>
                  <a:txBody>
                    <a:bodyPr/>
                    <a:lstStyle/>
                    <a:p>
                      <a:pPr algn="ctr">
                        <a:lnSpc>
                          <a:spcPct val="150000"/>
                        </a:lnSpc>
                      </a:pPr>
                      <a:r>
                        <a:rPr lang="en-US" sz="2000" dirty="0">
                          <a:solidFill>
                            <a:schemeClr val="bg1"/>
                          </a:solidFill>
                          <a:latin typeface="Arial" panose="020B0604020202020204" pitchFamily="34" charset="0"/>
                          <a:cs typeface="Arial" panose="020B0604020202020204" pitchFamily="34" charset="0"/>
                        </a:rPr>
                        <a:t>Focusing On Health Equity</a:t>
                      </a:r>
                    </a:p>
                  </a:txBody>
                  <a:tcPr>
                    <a:lnB w="25400" cmpd="sng">
                      <a:noFill/>
                    </a:lnB>
                    <a:solidFill>
                      <a:srgbClr val="860037"/>
                    </a:solidFill>
                  </a:tcPr>
                </a:tc>
                <a:extLst>
                  <a:ext uri="{0D108BD9-81ED-4DB2-BD59-A6C34878D82A}">
                    <a16:rowId xmlns:a16="http://schemas.microsoft.com/office/drawing/2014/main" val="3945508219"/>
                  </a:ext>
                </a:extLst>
              </a:tr>
            </a:tbl>
          </a:graphicData>
        </a:graphic>
      </p:graphicFrame>
      <p:sp>
        <p:nvSpPr>
          <p:cNvPr id="6" name="Rectangle 5">
            <a:extLst>
              <a:ext uri="{FF2B5EF4-FFF2-40B4-BE49-F238E27FC236}">
                <a16:creationId xmlns:a16="http://schemas.microsoft.com/office/drawing/2014/main" id="{8D222CEF-5BCB-5840-A959-9B1E667B7E8D}"/>
              </a:ext>
            </a:extLst>
          </p:cNvPr>
          <p:cNvSpPr/>
          <p:nvPr/>
        </p:nvSpPr>
        <p:spPr>
          <a:xfrm>
            <a:off x="6269091" y="1503857"/>
            <a:ext cx="5133473" cy="2531546"/>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0EC01E6-80E9-6842-A105-A15CF3CA189E}"/>
              </a:ext>
            </a:extLst>
          </p:cNvPr>
          <p:cNvSpPr/>
          <p:nvPr/>
        </p:nvSpPr>
        <p:spPr>
          <a:xfrm>
            <a:off x="789436" y="1515967"/>
            <a:ext cx="5118641" cy="2519436"/>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1B33478D-2EFC-4139-8E40-6E0F102E4382}"/>
              </a:ext>
            </a:extLst>
          </p:cNvPr>
          <p:cNvSpPr/>
          <p:nvPr/>
        </p:nvSpPr>
        <p:spPr>
          <a:xfrm>
            <a:off x="772998" y="4204355"/>
            <a:ext cx="5462997" cy="920855"/>
          </a:xfrm>
          <a:prstGeom prst="rtTriangl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ight Triangle 20">
            <a:extLst>
              <a:ext uri="{FF2B5EF4-FFF2-40B4-BE49-F238E27FC236}">
                <a16:creationId xmlns:a16="http://schemas.microsoft.com/office/drawing/2014/main" id="{D114CCD7-1D5E-4805-9BD2-48A3B6D3F1B6}"/>
              </a:ext>
            </a:extLst>
          </p:cNvPr>
          <p:cNvSpPr/>
          <p:nvPr/>
        </p:nvSpPr>
        <p:spPr>
          <a:xfrm flipH="1">
            <a:off x="5953279" y="4194928"/>
            <a:ext cx="5519141" cy="932427"/>
          </a:xfrm>
          <a:prstGeom prst="rtTriangle">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40AB234B-614C-4D89-8EA4-1A5C6AFCFCAC}"/>
              </a:ext>
            </a:extLst>
          </p:cNvPr>
          <p:cNvGrpSpPr/>
          <p:nvPr/>
        </p:nvGrpSpPr>
        <p:grpSpPr>
          <a:xfrm>
            <a:off x="795480" y="5116398"/>
            <a:ext cx="10657600" cy="1567172"/>
            <a:chOff x="767200" y="4795887"/>
            <a:chExt cx="10657600" cy="1567172"/>
          </a:xfrm>
        </p:grpSpPr>
        <p:grpSp>
          <p:nvGrpSpPr>
            <p:cNvPr id="8" name="Group 7">
              <a:extLst>
                <a:ext uri="{FF2B5EF4-FFF2-40B4-BE49-F238E27FC236}">
                  <a16:creationId xmlns:a16="http://schemas.microsoft.com/office/drawing/2014/main" id="{6D64708E-3B8C-4836-8262-9A97B331CE94}"/>
                </a:ext>
              </a:extLst>
            </p:cNvPr>
            <p:cNvGrpSpPr/>
            <p:nvPr/>
          </p:nvGrpSpPr>
          <p:grpSpPr>
            <a:xfrm>
              <a:off x="898873" y="4908738"/>
              <a:ext cx="10454927" cy="1454321"/>
              <a:chOff x="898873" y="4908738"/>
              <a:chExt cx="10454927" cy="1454321"/>
            </a:xfrm>
          </p:grpSpPr>
          <p:sp>
            <p:nvSpPr>
              <p:cNvPr id="12" name="Rectangle 11">
                <a:extLst>
                  <a:ext uri="{FF2B5EF4-FFF2-40B4-BE49-F238E27FC236}">
                    <a16:creationId xmlns:a16="http://schemas.microsoft.com/office/drawing/2014/main" id="{41638634-3CEF-814C-88BB-FC13078FCEDE}"/>
                  </a:ext>
                </a:extLst>
              </p:cNvPr>
              <p:cNvSpPr/>
              <p:nvPr/>
            </p:nvSpPr>
            <p:spPr>
              <a:xfrm>
                <a:off x="5119469" y="4908738"/>
                <a:ext cx="2013735" cy="13664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EF972FD-0FDD-9E4E-ADF4-06C2352AA09E}"/>
                  </a:ext>
                </a:extLst>
              </p:cNvPr>
              <p:cNvSpPr/>
              <p:nvPr/>
            </p:nvSpPr>
            <p:spPr>
              <a:xfrm>
                <a:off x="7229767" y="4908738"/>
                <a:ext cx="2013735" cy="13664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67AE563-D0C9-B747-9998-5B7A4EDB7B6E}"/>
                  </a:ext>
                </a:extLst>
              </p:cNvPr>
              <p:cNvSpPr/>
              <p:nvPr/>
            </p:nvSpPr>
            <p:spPr>
              <a:xfrm>
                <a:off x="9340065" y="4908738"/>
                <a:ext cx="2013735" cy="13664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54C28D9-00A8-1B42-B932-554AF68BA5FD}"/>
                  </a:ext>
                </a:extLst>
              </p:cNvPr>
              <p:cNvSpPr/>
              <p:nvPr/>
            </p:nvSpPr>
            <p:spPr>
              <a:xfrm>
                <a:off x="3009171" y="4908738"/>
                <a:ext cx="2013735" cy="13664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48B6F54-BC82-AE47-8095-D8D6A903CD3A}"/>
                  </a:ext>
                </a:extLst>
              </p:cNvPr>
              <p:cNvSpPr/>
              <p:nvPr/>
            </p:nvSpPr>
            <p:spPr>
              <a:xfrm>
                <a:off x="898873" y="4908738"/>
                <a:ext cx="2013735" cy="13664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4DEF70F3-9740-2843-A088-1E7C049C54B6}"/>
                  </a:ext>
                </a:extLst>
              </p:cNvPr>
              <p:cNvSpPr/>
              <p:nvPr/>
            </p:nvSpPr>
            <p:spPr>
              <a:xfrm>
                <a:off x="1015509" y="5116564"/>
                <a:ext cx="1746977"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Pregnant and Postpartum Women with Hypertension</a:t>
                </a:r>
                <a:endParaRPr kumimoji="0" lang="en-US" sz="15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90384403-6BDF-1045-9DCD-46BB0806261A}"/>
                  </a:ext>
                </a:extLst>
              </p:cNvPr>
              <p:cNvSpPr/>
              <p:nvPr/>
            </p:nvSpPr>
            <p:spPr>
              <a:xfrm>
                <a:off x="3060542" y="5116564"/>
                <a:ext cx="1901876" cy="7848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People from Racial/Ethnic Minority Groups</a:t>
                </a:r>
              </a:p>
            </p:txBody>
          </p:sp>
          <p:sp>
            <p:nvSpPr>
              <p:cNvPr id="31" name="Rectangle 30">
                <a:extLst>
                  <a:ext uri="{FF2B5EF4-FFF2-40B4-BE49-F238E27FC236}">
                    <a16:creationId xmlns:a16="http://schemas.microsoft.com/office/drawing/2014/main" id="{1F80E7F5-2EE1-7746-BB15-38E7DAAA9D36}"/>
                  </a:ext>
                </a:extLst>
              </p:cNvPr>
              <p:cNvSpPr/>
              <p:nvPr/>
            </p:nvSpPr>
            <p:spPr>
              <a:xfrm>
                <a:off x="5170839" y="5116564"/>
                <a:ext cx="1901876" cy="12464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People with Behavioral Health Issues Who Use Tobacco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AF3B818B-0633-184E-8E0F-091CCB1B85BB}"/>
                  </a:ext>
                </a:extLst>
              </p:cNvPr>
              <p:cNvSpPr/>
              <p:nvPr/>
            </p:nvSpPr>
            <p:spPr>
              <a:xfrm>
                <a:off x="7362196" y="5116564"/>
                <a:ext cx="1729483" cy="8156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People with Lower Incomes</a:t>
                </a:r>
                <a:endParaRPr kumimoji="0" lang="en-US" sz="15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10E117DF-7F48-9C49-8DFB-5975AADCE5A9}"/>
                  </a:ext>
                </a:extLst>
              </p:cNvPr>
              <p:cNvSpPr/>
              <p:nvPr/>
            </p:nvSpPr>
            <p:spPr>
              <a:xfrm>
                <a:off x="9395994" y="5116564"/>
                <a:ext cx="1901876" cy="12464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People Who Live in Rural Areas or Other ‘Access Deserts’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34" name="Rectangle 33">
              <a:extLst>
                <a:ext uri="{FF2B5EF4-FFF2-40B4-BE49-F238E27FC236}">
                  <a16:creationId xmlns:a16="http://schemas.microsoft.com/office/drawing/2014/main" id="{B41A019A-B147-804E-899A-6186CDB22ECC}"/>
                </a:ext>
              </a:extLst>
            </p:cNvPr>
            <p:cNvSpPr/>
            <p:nvPr/>
          </p:nvSpPr>
          <p:spPr>
            <a:xfrm>
              <a:off x="767200" y="4795887"/>
              <a:ext cx="10657600" cy="156717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3" name="Oval 12">
            <a:extLst>
              <a:ext uri="{FF2B5EF4-FFF2-40B4-BE49-F238E27FC236}">
                <a16:creationId xmlns:a16="http://schemas.microsoft.com/office/drawing/2014/main" id="{87CBC298-655E-415D-A92A-BF0E4444D68A}"/>
              </a:ext>
            </a:extLst>
          </p:cNvPr>
          <p:cNvSpPr/>
          <p:nvPr/>
        </p:nvSpPr>
        <p:spPr>
          <a:xfrm>
            <a:off x="6863787" y="2407535"/>
            <a:ext cx="4155311" cy="486137"/>
          </a:xfrm>
          <a:prstGeom prst="ellipse">
            <a:avLst/>
          </a:prstGeom>
          <a:noFill/>
          <a:ln w="57150">
            <a:solidFill>
              <a:srgbClr val="572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0FB59569-6CE5-449D-85CC-F3FEEE35240D}"/>
              </a:ext>
            </a:extLst>
          </p:cNvPr>
          <p:cNvSpPr/>
          <p:nvPr/>
        </p:nvSpPr>
        <p:spPr>
          <a:xfrm>
            <a:off x="972273" y="5162309"/>
            <a:ext cx="1851949" cy="1522071"/>
          </a:xfrm>
          <a:prstGeom prst="ellipse">
            <a:avLst/>
          </a:prstGeom>
          <a:noFill/>
          <a:ln w="57150">
            <a:solidFill>
              <a:srgbClr val="572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061446"/>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44546A"/>
      </a:dk2>
      <a:lt2>
        <a:srgbClr val="E7E6E6"/>
      </a:lt2>
      <a:accent1>
        <a:srgbClr val="990033"/>
      </a:accent1>
      <a:accent2>
        <a:srgbClr val="660066"/>
      </a:accent2>
      <a:accent3>
        <a:srgbClr val="A5A5A5"/>
      </a:accent3>
      <a:accent4>
        <a:srgbClr val="FFC000"/>
      </a:accent4>
      <a:accent5>
        <a:srgbClr val="023160"/>
      </a:accent5>
      <a:accent6>
        <a:srgbClr val="FFFFF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Custom 4">
      <a:dk1>
        <a:srgbClr val="000000"/>
      </a:dk1>
      <a:lt1>
        <a:srgbClr val="FFFFFF"/>
      </a:lt1>
      <a:dk2>
        <a:srgbClr val="44546A"/>
      </a:dk2>
      <a:lt2>
        <a:srgbClr val="E7E6E6"/>
      </a:lt2>
      <a:accent1>
        <a:srgbClr val="990033"/>
      </a:accent1>
      <a:accent2>
        <a:srgbClr val="660066"/>
      </a:accent2>
      <a:accent3>
        <a:srgbClr val="A5A5A5"/>
      </a:accent3>
      <a:accent4>
        <a:srgbClr val="FFC000"/>
      </a:accent4>
      <a:accent5>
        <a:srgbClr val="023160"/>
      </a:accent5>
      <a:accent6>
        <a:srgbClr val="FFFFF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Theme2">
  <a:themeElements>
    <a:clrScheme name="Custom 4">
      <a:dk1>
        <a:srgbClr val="000000"/>
      </a:dk1>
      <a:lt1>
        <a:srgbClr val="FFFFFF"/>
      </a:lt1>
      <a:dk2>
        <a:srgbClr val="44546A"/>
      </a:dk2>
      <a:lt2>
        <a:srgbClr val="E7E6E6"/>
      </a:lt2>
      <a:accent1>
        <a:srgbClr val="990033"/>
      </a:accent1>
      <a:accent2>
        <a:srgbClr val="660066"/>
      </a:accent2>
      <a:accent3>
        <a:srgbClr val="A5A5A5"/>
      </a:accent3>
      <a:accent4>
        <a:srgbClr val="FFC000"/>
      </a:accent4>
      <a:accent5>
        <a:srgbClr val="023160"/>
      </a:accent5>
      <a:accent6>
        <a:srgbClr val="FF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7_Office Theme">
  <a:themeElements>
    <a:clrScheme name="THT">
      <a:dk1>
        <a:srgbClr val="3C3C3C"/>
      </a:dk1>
      <a:lt1>
        <a:srgbClr val="FFFFFF"/>
      </a:lt1>
      <a:dk2>
        <a:srgbClr val="424242"/>
      </a:dk2>
      <a:lt2>
        <a:srgbClr val="E7E6E6"/>
      </a:lt2>
      <a:accent1>
        <a:srgbClr val="4D2C66"/>
      </a:accent1>
      <a:accent2>
        <a:srgbClr val="8B0C55"/>
      </a:accent2>
      <a:accent3>
        <a:srgbClr val="C20000"/>
      </a:accent3>
      <a:accent4>
        <a:srgbClr val="DF7F7F"/>
      </a:accent4>
      <a:accent5>
        <a:srgbClr val="EFBFBF"/>
      </a:accent5>
      <a:accent6>
        <a:srgbClr val="F4D8D7"/>
      </a:accent6>
      <a:hlink>
        <a:srgbClr val="4D2C66"/>
      </a:hlink>
      <a:folHlink>
        <a:srgbClr val="4242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BabyCenter Theme">
  <a:themeElements>
    <a:clrScheme name="BrandLabs">
      <a:dk1>
        <a:srgbClr val="000000"/>
      </a:dk1>
      <a:lt1>
        <a:srgbClr val="FFFFFF"/>
      </a:lt1>
      <a:dk2>
        <a:srgbClr val="656565"/>
      </a:dk2>
      <a:lt2>
        <a:srgbClr val="E7E6E6"/>
      </a:lt2>
      <a:accent1>
        <a:srgbClr val="35A5B6"/>
      </a:accent1>
      <a:accent2>
        <a:srgbClr val="93BA43"/>
      </a:accent2>
      <a:accent3>
        <a:srgbClr val="F3AA15"/>
      </a:accent3>
      <a:accent4>
        <a:srgbClr val="C6D742"/>
      </a:accent4>
      <a:accent5>
        <a:srgbClr val="8C7359"/>
      </a:accent5>
      <a:accent6>
        <a:srgbClr val="656565"/>
      </a:accent6>
      <a:hlink>
        <a:srgbClr val="35A5B6"/>
      </a:hlink>
      <a:folHlink>
        <a:srgbClr val="1F606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F_template_10.2018" id="{22D0AA25-A352-5843-94FC-72F4FA8D974B}" vid="{75A2C4A8-1C48-E04D-9828-1A3E81D467BE}"/>
    </a:ext>
  </a:extLst>
</a:theme>
</file>

<file path=ppt/theme/theme15.xml><?xml version="1.0" encoding="utf-8"?>
<a:theme xmlns:a="http://schemas.openxmlformats.org/drawingml/2006/main" name="8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2">
  <a:themeElements>
    <a:clrScheme name="Custom 4">
      <a:dk1>
        <a:srgbClr val="000000"/>
      </a:dk1>
      <a:lt1>
        <a:srgbClr val="FFFFFF"/>
      </a:lt1>
      <a:dk2>
        <a:srgbClr val="44546A"/>
      </a:dk2>
      <a:lt2>
        <a:srgbClr val="E7E6E6"/>
      </a:lt2>
      <a:accent1>
        <a:srgbClr val="990033"/>
      </a:accent1>
      <a:accent2>
        <a:srgbClr val="660066"/>
      </a:accent2>
      <a:accent3>
        <a:srgbClr val="A5A5A5"/>
      </a:accent3>
      <a:accent4>
        <a:srgbClr val="FFC000"/>
      </a:accent4>
      <a:accent5>
        <a:srgbClr val="023160"/>
      </a:accent5>
      <a:accent6>
        <a:srgbClr val="FFFFF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A01681A5-812C-4F65-8516-C6233BB0A71A}" vid="{98ABB830-C5AF-450F-B331-D3F1C24F2447}"/>
    </a:ext>
  </a:extLst>
</a:theme>
</file>

<file path=ppt/theme/theme3.xml><?xml version="1.0" encoding="utf-8"?>
<a:theme xmlns:a="http://schemas.openxmlformats.org/drawingml/2006/main" name="6_Office Theme">
  <a:themeElements>
    <a:clrScheme name="Custom 4">
      <a:dk1>
        <a:srgbClr val="000000"/>
      </a:dk1>
      <a:lt1>
        <a:srgbClr val="FFFFFF"/>
      </a:lt1>
      <a:dk2>
        <a:srgbClr val="44546A"/>
      </a:dk2>
      <a:lt2>
        <a:srgbClr val="E7E6E6"/>
      </a:lt2>
      <a:accent1>
        <a:srgbClr val="990033"/>
      </a:accent1>
      <a:accent2>
        <a:srgbClr val="660066"/>
      </a:accent2>
      <a:accent3>
        <a:srgbClr val="A5A5A5"/>
      </a:accent3>
      <a:accent4>
        <a:srgbClr val="FFC000"/>
      </a:accent4>
      <a:accent5>
        <a:srgbClr val="023160"/>
      </a:accent5>
      <a:accent6>
        <a:srgbClr val="FFFFF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heme2">
  <a:themeElements>
    <a:clrScheme name="Custom 4">
      <a:dk1>
        <a:srgbClr val="000000"/>
      </a:dk1>
      <a:lt1>
        <a:srgbClr val="FFFFFF"/>
      </a:lt1>
      <a:dk2>
        <a:srgbClr val="44546A"/>
      </a:dk2>
      <a:lt2>
        <a:srgbClr val="E7E6E6"/>
      </a:lt2>
      <a:accent1>
        <a:srgbClr val="990033"/>
      </a:accent1>
      <a:accent2>
        <a:srgbClr val="660066"/>
      </a:accent2>
      <a:accent3>
        <a:srgbClr val="A5A5A5"/>
      </a:accent3>
      <a:accent4>
        <a:srgbClr val="FFC000"/>
      </a:accent4>
      <a:accent5>
        <a:srgbClr val="023160"/>
      </a:accent5>
      <a:accent6>
        <a:srgbClr val="FFFFF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A01681A5-812C-4F65-8516-C6233BB0A71A}" vid="{98ABB830-C5AF-450F-B331-D3F1C24F2447}"/>
    </a:ext>
  </a:extLst>
</a:theme>
</file>

<file path=ppt/theme/theme6.xml><?xml version="1.0" encoding="utf-8"?>
<a:theme xmlns:a="http://schemas.openxmlformats.org/drawingml/2006/main" name="Brush">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7.xml><?xml version="1.0" encoding="utf-8"?>
<a:theme xmlns:a="http://schemas.openxmlformats.org/drawingml/2006/main" name="1_Hear Her Charcoal">
  <a:themeElements>
    <a:clrScheme name="CDC HH">
      <a:dk1>
        <a:srgbClr val="464F62"/>
      </a:dk1>
      <a:lt1>
        <a:srgbClr val="FEFFFE"/>
      </a:lt1>
      <a:dk2>
        <a:srgbClr val="464F62"/>
      </a:dk2>
      <a:lt2>
        <a:srgbClr val="FEFFFE"/>
      </a:lt2>
      <a:accent1>
        <a:srgbClr val="D1D4D1"/>
      </a:accent1>
      <a:accent2>
        <a:srgbClr val="ABDCD2"/>
      </a:accent2>
      <a:accent3>
        <a:srgbClr val="F26E67"/>
      </a:accent3>
      <a:accent4>
        <a:srgbClr val="D1D4D1"/>
      </a:accent4>
      <a:accent5>
        <a:srgbClr val="ABDCD2"/>
      </a:accent5>
      <a:accent6>
        <a:srgbClr val="F26E67"/>
      </a:accent6>
      <a:hlink>
        <a:srgbClr val="0563C1"/>
      </a:hlink>
      <a:folHlink>
        <a:srgbClr val="EA39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Custom 4">
      <a:dk1>
        <a:srgbClr val="000000"/>
      </a:dk1>
      <a:lt1>
        <a:srgbClr val="FFFFFF"/>
      </a:lt1>
      <a:dk2>
        <a:srgbClr val="44546A"/>
      </a:dk2>
      <a:lt2>
        <a:srgbClr val="E7E6E6"/>
      </a:lt2>
      <a:accent1>
        <a:srgbClr val="990033"/>
      </a:accent1>
      <a:accent2>
        <a:srgbClr val="660066"/>
      </a:accent2>
      <a:accent3>
        <a:srgbClr val="A5A5A5"/>
      </a:accent3>
      <a:accent4>
        <a:srgbClr val="FFC000"/>
      </a:accent4>
      <a:accent5>
        <a:srgbClr val="023160"/>
      </a:accent5>
      <a:accent6>
        <a:srgbClr val="FFFFF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eed5dcd-9ad2-4c29-98ce-953cdf085681">
      <Terms xmlns="http://schemas.microsoft.com/office/infopath/2007/PartnerControls"/>
    </lcf76f155ced4ddcb4097134ff3c332f>
    <TaxCatchAll xmlns="501a3200-905b-44c0-b593-10a3943bf79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55B0FD5FB0B024DBEA4D93F1E62CA24" ma:contentTypeVersion="16" ma:contentTypeDescription="Create a new document." ma:contentTypeScope="" ma:versionID="d95919e9827c43769e92aa0138030b57">
  <xsd:schema xmlns:xsd="http://www.w3.org/2001/XMLSchema" xmlns:xs="http://www.w3.org/2001/XMLSchema" xmlns:p="http://schemas.microsoft.com/office/2006/metadata/properties" xmlns:ns2="2eed5dcd-9ad2-4c29-98ce-953cdf085681" xmlns:ns3="501a3200-905b-44c0-b593-10a3943bf798" targetNamespace="http://schemas.microsoft.com/office/2006/metadata/properties" ma:root="true" ma:fieldsID="1dd4eb080bbd43b0f7e57c1731cdf4be" ns2:_="" ns3:_="">
    <xsd:import namespace="2eed5dcd-9ad2-4c29-98ce-953cdf085681"/>
    <xsd:import namespace="501a3200-905b-44c0-b593-10a3943bf7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ed5dcd-9ad2-4c29-98ce-953cdf0856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8412d7-6927-4401-9adc-3d8052f1d28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1a3200-905b-44c0-b593-10a3943bf79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3c8ce32-fae6-438f-ab83-e47bb68c7078}" ma:internalName="TaxCatchAll" ma:showField="CatchAllData" ma:web="501a3200-905b-44c0-b593-10a3943bf7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74777C-6BAC-4508-AF8D-07BD974546B7}">
  <ds:schemaRefs>
    <ds:schemaRef ds:uri="2eed5dcd-9ad2-4c29-98ce-953cdf085681"/>
    <ds:schemaRef ds:uri="501a3200-905b-44c0-b593-10a3943bf79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BDD48FE-8ADD-4660-983C-C83CF2C1F2EE}">
  <ds:schemaRefs>
    <ds:schemaRef ds:uri="http://schemas.microsoft.com/sharepoint/v3/contenttype/forms"/>
  </ds:schemaRefs>
</ds:datastoreItem>
</file>

<file path=customXml/itemProps3.xml><?xml version="1.0" encoding="utf-8"?>
<ds:datastoreItem xmlns:ds="http://schemas.openxmlformats.org/officeDocument/2006/customXml" ds:itemID="{F3E520D6-1249-4C1A-A0F0-005C8CC616FA}">
  <ds:schemaRefs>
    <ds:schemaRef ds:uri="2eed5dcd-9ad2-4c29-98ce-953cdf085681"/>
    <ds:schemaRef ds:uri="501a3200-905b-44c0-b593-10a3943bf7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8396</TotalTime>
  <Words>5309</Words>
  <Application>Microsoft Office PowerPoint</Application>
  <PresentationFormat>Widescreen</PresentationFormat>
  <Paragraphs>768</Paragraphs>
  <Slides>71</Slides>
  <Notes>71</Notes>
  <HiddenSlides>0</HiddenSlides>
  <MMClips>0</MMClips>
  <ScaleCrop>false</ScaleCrop>
  <HeadingPairs>
    <vt:vector size="6" baseType="variant">
      <vt:variant>
        <vt:lpstr>Fonts Used</vt:lpstr>
      </vt:variant>
      <vt:variant>
        <vt:i4>26</vt:i4>
      </vt:variant>
      <vt:variant>
        <vt:lpstr>Theme</vt:lpstr>
      </vt:variant>
      <vt:variant>
        <vt:i4>15</vt:i4>
      </vt:variant>
      <vt:variant>
        <vt:lpstr>Slide Titles</vt:lpstr>
      </vt:variant>
      <vt:variant>
        <vt:i4>71</vt:i4>
      </vt:variant>
    </vt:vector>
  </HeadingPairs>
  <TitlesOfParts>
    <vt:vector size="112" baseType="lpstr">
      <vt:lpstr>AdvTimRomLiebert</vt:lpstr>
      <vt:lpstr>Arial</vt:lpstr>
      <vt:lpstr>Arial Narrow</vt:lpstr>
      <vt:lpstr>Avenir Next</vt:lpstr>
      <vt:lpstr>Avenir Next Demi Bold</vt:lpstr>
      <vt:lpstr>Avenir Next Medium</vt:lpstr>
      <vt:lpstr>Calibri</vt:lpstr>
      <vt:lpstr>Calibri Light</vt:lpstr>
      <vt:lpstr>Century Gothic</vt:lpstr>
      <vt:lpstr>Corbel</vt:lpstr>
      <vt:lpstr>Courier New</vt:lpstr>
      <vt:lpstr>Elephant</vt:lpstr>
      <vt:lpstr>Helvetica</vt:lpstr>
      <vt:lpstr>Lucida Grande</vt:lpstr>
      <vt:lpstr>Montserrat</vt:lpstr>
      <vt:lpstr>Montserrat Light</vt:lpstr>
      <vt:lpstr>Montserrat SemiBold</vt:lpstr>
      <vt:lpstr>National2</vt:lpstr>
      <vt:lpstr>Noto Serif</vt:lpstr>
      <vt:lpstr>Noto Serif Display ExtraCondensed</vt:lpstr>
      <vt:lpstr>Open Sans</vt:lpstr>
      <vt:lpstr>Open Sauce</vt:lpstr>
      <vt:lpstr>Open Sauce Bold</vt:lpstr>
      <vt:lpstr>Symbol</vt:lpstr>
      <vt:lpstr>Times New Roman</vt:lpstr>
      <vt:lpstr>Wingdings</vt:lpstr>
      <vt:lpstr>Office Theme</vt:lpstr>
      <vt:lpstr>1_Theme2</vt:lpstr>
      <vt:lpstr>6_Office Theme</vt:lpstr>
      <vt:lpstr>4_Office Theme</vt:lpstr>
      <vt:lpstr>2_Theme2</vt:lpstr>
      <vt:lpstr>Brush</vt:lpstr>
      <vt:lpstr>1_Hear Her Charcoal</vt:lpstr>
      <vt:lpstr>5_Office Theme</vt:lpstr>
      <vt:lpstr>2_Office Theme</vt:lpstr>
      <vt:lpstr>1_Office Theme</vt:lpstr>
      <vt:lpstr>3_Theme2</vt:lpstr>
      <vt:lpstr>3_Office Theme</vt:lpstr>
      <vt:lpstr>7_Office Theme</vt:lpstr>
      <vt:lpstr>BabyCenter Theme</vt:lpstr>
      <vt:lpstr>8_Office Theme</vt:lpstr>
      <vt:lpstr>PowerPoint Presentation</vt:lpstr>
      <vt:lpstr>Million Hearts®  Self-Measured Blood Pressure Monitoring (SMBP) Forum</vt:lpstr>
      <vt:lpstr>How to Chat</vt:lpstr>
      <vt:lpstr>Disclaimer</vt:lpstr>
      <vt:lpstr>Today’s Objectives</vt:lpstr>
      <vt:lpstr>Agenda</vt:lpstr>
      <vt:lpstr>Self-Measured Blood Pressure Monitoring to Address Hypertensive Disorders of Pregnancy</vt:lpstr>
      <vt:lpstr>Disclaimer</vt:lpstr>
      <vt:lpstr>Million Hearts® 2027 Priorities</vt:lpstr>
      <vt:lpstr>Hypertensive Disorders of Pregnancy</vt:lpstr>
      <vt:lpstr>Potential Complications of HDP</vt:lpstr>
      <vt:lpstr>SMBP Evolving Evidence Base</vt:lpstr>
      <vt:lpstr>An Opportunity to Better Address Hypertension in Women – SMBP </vt:lpstr>
      <vt:lpstr>Devices Validated in Pregnant Populations</vt:lpstr>
      <vt:lpstr>Devices Validated in Pregnant Populations</vt:lpstr>
      <vt:lpstr>Properly-Sized Cuffs</vt:lpstr>
      <vt:lpstr>Pregnant Women “Hiding in Plain Sight” (HIPS)</vt:lpstr>
      <vt:lpstr>HIPS in Pregnant Women (cont’d)</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Needs &amp;  Hypertension in Pregnancy </vt:lpstr>
      <vt:lpstr>Maternal Health</vt:lpstr>
      <vt:lpstr>MAP-IT</vt:lpstr>
      <vt:lpstr>“The way to get started is to quit talking and begin doing.”</vt:lpstr>
      <vt:lpstr>Timeline</vt:lpstr>
      <vt:lpstr>Quality and Goals </vt:lpstr>
      <vt:lpstr>Program Offering</vt:lpstr>
      <vt:lpstr>Thank You  Reference available upon request</vt:lpstr>
      <vt:lpstr>Q&amp;A and Open Discussion</vt:lpstr>
      <vt:lpstr>Discussion Panelist</vt:lpstr>
      <vt:lpstr>Discussion Questions + Questions from the Chat</vt:lpstr>
      <vt:lpstr>Clinical Quality Measure Gap</vt:lpstr>
      <vt:lpstr>Updates</vt:lpstr>
      <vt:lpstr>PowerPoint Presentation</vt:lpstr>
      <vt:lpstr>Educational Resources  </vt:lpstr>
      <vt:lpstr>Fact Sheets</vt:lpstr>
      <vt:lpstr>Fact Sheets</vt:lpstr>
      <vt:lpstr>Social Media Resources </vt:lpstr>
      <vt:lpstr>Social Media Resources </vt:lpstr>
      <vt:lpstr>Blood Pressure Tracking Resources </vt:lpstr>
      <vt:lpstr>Visit The Heart Truth</vt:lpstr>
      <vt:lpstr>Thank you!</vt:lpstr>
      <vt:lpstr>PowerPoint Presentation</vt:lpstr>
      <vt:lpstr>Project Goals &amp; Benefits</vt:lpstr>
      <vt:lpstr>PowerPoint Presentation</vt:lpstr>
      <vt:lpstr>Cuff Kit Recipients by Race</vt:lpstr>
      <vt:lpstr>Cuff Kit Recipients by Gestation</vt:lpstr>
      <vt:lpstr>Providers perception of how the Cuff Kit has influenced patient’s care</vt:lpstr>
      <vt:lpstr>How valuable was being able to take your BP at home to you? (patients reporting)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lpstr>Federal Plans to Address Maternal Health</vt:lpstr>
      <vt:lpstr>Select Federal Initiatives to Address BP Control in Women </vt:lpstr>
      <vt:lpstr>CDC’s Hear Her Campaign Resources</vt:lpstr>
      <vt:lpstr>CDC’s Hear Her Campaign Overview</vt:lpstr>
      <vt:lpstr>Upcoming Million Hearts® and Partner Events </vt:lpstr>
      <vt:lpstr>Closing Questions or Thoughts</vt:lpstr>
      <vt:lpstr>We Want to Hear From You!</vt:lpstr>
      <vt:lpstr>Thank You! </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Stolp, Haley (CDC/ONDIEH/NCCDPHP) (CTR)</dc:creator>
  <cp:lastModifiedBy>Rita Lewis</cp:lastModifiedBy>
  <cp:revision>340</cp:revision>
  <dcterms:created xsi:type="dcterms:W3CDTF">2017-01-11T17:02:56Z</dcterms:created>
  <dcterms:modified xsi:type="dcterms:W3CDTF">2022-12-12T06:30:42Z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0x010100455B0FD5FB0B024DBEA4D93F1E62CA24</vt:lpwstr>
  </property>
  <property fmtid="{D5CDD505-2E9C-101B-9397-08002B2CF9AE}" pid="3" name="MSIP_Label_3f55ff1d-b0ae-4f38-9a9b-2953041986e7_Enabled">
    <vt:lpwstr>true</vt:lpwstr>
  </property>
  <property fmtid="{D5CDD505-2E9C-101B-9397-08002B2CF9AE}" pid="4" name="MSIP_Label_3f55ff1d-b0ae-4f38-9a9b-2953041986e7_SetDate">
    <vt:lpwstr>2022-04-21T15:26:57Z</vt:lpwstr>
  </property>
  <property fmtid="{D5CDD505-2E9C-101B-9397-08002B2CF9AE}" pid="5" name="MSIP_Label_3f55ff1d-b0ae-4f38-9a9b-2953041986e7_Method">
    <vt:lpwstr>Standard</vt:lpwstr>
  </property>
  <property fmtid="{D5CDD505-2E9C-101B-9397-08002B2CF9AE}" pid="6" name="MSIP_Label_3f55ff1d-b0ae-4f38-9a9b-2953041986e7_Name">
    <vt:lpwstr>defa4170-0d19-0005-0004-bc88714345d2</vt:lpwstr>
  </property>
  <property fmtid="{D5CDD505-2E9C-101B-9397-08002B2CF9AE}" pid="7" name="MSIP_Label_3f55ff1d-b0ae-4f38-9a9b-2953041986e7_SiteId">
    <vt:lpwstr>b4d5dc9c-24e4-43e3-8c18-01b2a98e5b22</vt:lpwstr>
  </property>
  <property fmtid="{D5CDD505-2E9C-101B-9397-08002B2CF9AE}" pid="8" name="MSIP_Label_3f55ff1d-b0ae-4f38-9a9b-2953041986e7_ActionId">
    <vt:lpwstr>1f23525e-59c6-4155-ad8c-74db69b4ee49</vt:lpwstr>
  </property>
  <property fmtid="{D5CDD505-2E9C-101B-9397-08002B2CF9AE}" pid="9" name="MSIP_Label_3f55ff1d-b0ae-4f38-9a9b-2953041986e7_ContentBits">
    <vt:lpwstr>0</vt:lpwstr>
  </property>
  <property fmtid="{D5CDD505-2E9C-101B-9397-08002B2CF9AE}" pid="10" name="MediaServiceImageTags">
    <vt:lpwstr/>
  </property>
</Properties>
</file>